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3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7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9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23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9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89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71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93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8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4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89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447F-A927-466D-A3DB-8EB86BB76E2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FFB19-5409-4457-9186-9ECF863020D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0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dirty="0" err="1" smtClean="0"/>
              <a:t>Сучасні</a:t>
            </a:r>
            <a:r>
              <a:rPr lang="ru-RU" sz="6000" dirty="0" smtClean="0"/>
              <a:t> молекулярно-</a:t>
            </a:r>
            <a:r>
              <a:rPr lang="ru-RU" sz="6000" dirty="0" err="1" smtClean="0"/>
              <a:t>генетичні</a:t>
            </a:r>
            <a:r>
              <a:rPr lang="ru-RU" sz="6000" dirty="0" smtClean="0"/>
              <a:t> </a:t>
            </a:r>
            <a:r>
              <a:rPr lang="ru-RU" sz="6000" dirty="0" err="1" smtClean="0"/>
              <a:t>методи</a:t>
            </a:r>
            <a:r>
              <a:rPr lang="ru-RU" sz="6000" dirty="0" smtClean="0"/>
              <a:t> </a:t>
            </a:r>
            <a:r>
              <a:rPr lang="ru-RU" sz="6000" dirty="0" err="1" smtClean="0"/>
              <a:t>досліджень</a:t>
            </a:r>
            <a:r>
              <a:rPr lang="ru-RU" sz="6000" dirty="0" smtClean="0"/>
              <a:t> </a:t>
            </a:r>
            <a:r>
              <a:rPr lang="ru-RU" sz="6000" dirty="0" err="1" smtClean="0"/>
              <a:t>спадковості</a:t>
            </a:r>
            <a:r>
              <a:rPr lang="ru-RU" sz="6000" dirty="0" smtClean="0"/>
              <a:t> </a:t>
            </a:r>
            <a:r>
              <a:rPr lang="ru-RU" sz="6000" dirty="0" err="1" smtClean="0"/>
              <a:t>людини</a:t>
            </a:r>
            <a:endParaRPr lang="ru-RU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5976664" cy="1832266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59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ДНК і білок-основа генетичних досліджень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До найпоширеніших методів належать: </a:t>
            </a:r>
          </a:p>
          <a:p>
            <a:pPr marL="514350" indent="-514350" algn="just">
              <a:buAutoNum type="arabicPeriod"/>
            </a:pPr>
            <a:r>
              <a:rPr lang="uk-UA" b="1" dirty="0" err="1" smtClean="0"/>
              <a:t>Секвенування</a:t>
            </a:r>
            <a:r>
              <a:rPr lang="uk-UA" b="1" dirty="0" smtClean="0"/>
              <a:t> ДНК – </a:t>
            </a:r>
            <a:r>
              <a:rPr lang="uk-UA" dirty="0" smtClean="0"/>
              <a:t>визначення послідовності </a:t>
            </a:r>
            <a:r>
              <a:rPr lang="uk-UA" dirty="0" err="1" smtClean="0"/>
              <a:t>нуклеотидних</a:t>
            </a:r>
            <a:r>
              <a:rPr lang="uk-UA" dirty="0" smtClean="0"/>
              <a:t> основ (аденіну, тиміну, гуаніну, </a:t>
            </a:r>
            <a:r>
              <a:rPr lang="uk-UA" dirty="0" err="1" smtClean="0"/>
              <a:t>цитозину</a:t>
            </a:r>
            <a:r>
              <a:rPr lang="uk-UA" dirty="0" smtClean="0"/>
              <a:t>) на ділянці ДНК та визначення білків, що на ній закодовані</a:t>
            </a:r>
          </a:p>
          <a:p>
            <a:pPr marL="514350" indent="-514350" algn="just">
              <a:buAutoNum type="arabicPeriod"/>
            </a:pPr>
            <a:endParaRPr lang="uk-UA" dirty="0"/>
          </a:p>
          <a:p>
            <a:pPr marL="514350" indent="-514350" algn="just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7947"/>
            <a:ext cx="3816424" cy="193940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581585"/>
            <a:ext cx="3960440" cy="2175776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257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Проект   «Геном людини»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Під час роботи над проектом  (10 років)  було визначено, що у </a:t>
            </a:r>
            <a:r>
              <a:rPr lang="uk-UA" dirty="0" err="1" smtClean="0"/>
              <a:t>геномі</a:t>
            </a:r>
            <a:r>
              <a:rPr lang="uk-UA" dirty="0" smtClean="0"/>
              <a:t> людини присутні 3,2 мільярди  пар нуклеотидів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3951348" cy="3107977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 descr="C:\Users\User\Desktop\-33-6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212975"/>
            <a:ext cx="3816423" cy="3107977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08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2.Полімеразна ланцюгова реакція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Технологія збільшення ДНК, необхідних для аналізу (за принципом </a:t>
            </a:r>
            <a:r>
              <a:rPr lang="uk-UA" dirty="0" err="1" smtClean="0"/>
              <a:t>комплементарності</a:t>
            </a:r>
            <a:r>
              <a:rPr lang="uk-UA" dirty="0" smtClean="0"/>
              <a:t>)</a:t>
            </a:r>
          </a:p>
          <a:p>
            <a:endParaRPr lang="uk-UA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1"/>
            <a:ext cx="5045429" cy="3315047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2976168"/>
            <a:ext cx="3071638" cy="3335829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601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3.Застосування генетичних маркерів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Метод полягає в ідентифікації певних генів, ділянок ДНК, хромосом за допомогою притаманних лише їм сполучень нуклеотидів.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4122204" cy="2772308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59852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/>
              <a:t>Генетичні</a:t>
            </a:r>
            <a:r>
              <a:rPr lang="ru-RU" dirty="0" smtClean="0"/>
              <a:t> </a:t>
            </a:r>
            <a:r>
              <a:rPr lang="ru-RU" dirty="0" err="1" smtClean="0"/>
              <a:t>маркери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err="1" smtClean="0"/>
              <a:t>передбачити</a:t>
            </a:r>
            <a:r>
              <a:rPr lang="ru-RU" dirty="0" smtClean="0"/>
              <a:t> </a:t>
            </a:r>
            <a:r>
              <a:rPr lang="ru-RU" dirty="0" err="1" smtClean="0"/>
              <a:t>успіхи</a:t>
            </a:r>
            <a:r>
              <a:rPr lang="ru-RU" dirty="0" smtClean="0"/>
              <a:t> в </a:t>
            </a:r>
            <a:r>
              <a:rPr lang="ru-RU" dirty="0" err="1" smtClean="0"/>
              <a:t>навчанні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45024"/>
            <a:ext cx="3168352" cy="266342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77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4.ДНК - </a:t>
            </a:r>
            <a:r>
              <a:rPr lang="uk-UA" b="1" dirty="0" err="1" smtClean="0">
                <a:solidFill>
                  <a:srgbClr val="FF0000"/>
                </a:solidFill>
              </a:rPr>
              <a:t>мікрочіп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Метод визначає, які саме з генів у клітині працюють.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24944"/>
            <a:ext cx="4793506" cy="328551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924944"/>
            <a:ext cx="2857500" cy="328551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125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128</Words>
  <Application>Microsoft Office PowerPoint</Application>
  <PresentationFormat>Екран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Сучасні молекулярно-генетичні методи досліджень спадковості людини</vt:lpstr>
      <vt:lpstr>ДНК і білок-основа генетичних досліджень</vt:lpstr>
      <vt:lpstr>Проект   «Геном людини»</vt:lpstr>
      <vt:lpstr>2.Полімеразна ланцюгова реакція</vt:lpstr>
      <vt:lpstr>3.Застосування генетичних маркерів</vt:lpstr>
      <vt:lpstr>4.ДНК - мікрочіп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молекулярно-генетичні методи досліджень спадковості людини</dc:title>
  <dc:creator>Закликовська А.В.</dc:creator>
  <cp:lastModifiedBy>Закликовська А.В.</cp:lastModifiedBy>
  <cp:revision>7</cp:revision>
  <dcterms:created xsi:type="dcterms:W3CDTF">2019-02-04T17:31:39Z</dcterms:created>
  <dcterms:modified xsi:type="dcterms:W3CDTF">2021-08-23T14:48:22Z</dcterms:modified>
</cp:coreProperties>
</file>