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6" r:id="rId6"/>
    <p:sldId id="267" r:id="rId7"/>
    <p:sldId id="270" r:id="rId8"/>
    <p:sldId id="268" r:id="rId9"/>
    <p:sldId id="269" r:id="rId10"/>
    <p:sldId id="263" r:id="rId11"/>
    <p:sldId id="275" r:id="rId12"/>
    <p:sldId id="273" r:id="rId13"/>
    <p:sldId id="276" r:id="rId14"/>
    <p:sldId id="277" r:id="rId15"/>
    <p:sldId id="278" r:id="rId16"/>
    <p:sldId id="274" r:id="rId17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ітаємо!" id="{E75E278A-FF0E-49A4-B170-79828D63BBAD}">
          <p14:sldIdLst>
            <p14:sldId id="256"/>
            <p14:sldId id="266"/>
            <p14:sldId id="267"/>
            <p14:sldId id="270"/>
            <p14:sldId id="268"/>
            <p14:sldId id="269"/>
            <p14:sldId id="263"/>
            <p14:sldId id="275"/>
            <p14:sldId id="273"/>
            <p14:sldId id="276"/>
            <p14:sldId id="277"/>
            <p14:sldId id="278"/>
          </p14:sldIdLst>
        </p14:section>
        <p14:section name="Створюйте, вражайте, співпрацюйте" id="{B9B51309-D148-4332-87C2-07BE32FBCA3B}">
          <p14:sldIdLst>
            <p14:sldId id="274"/>
          </p14:sldIdLst>
        </p14:section>
        <p14:section name="Дізнайтеся більше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  <p:cmAuthor id="2" name="Tester uk-UA" initials="Tu" lastIdx="1" clrIdx="2">
    <p:extLst>
      <p:ext uri="{19B8F6BF-5375-455C-9EA6-DF929625EA0E}">
        <p15:presenceInfo xmlns:p15="http://schemas.microsoft.com/office/powerpoint/2012/main" userId="Tester uk-U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80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19-08-08T03:21:25.098" v="74"/>
      <pc:docMkLst>
        <pc:docMk/>
      </pc:docMkLst>
      <pc:sldChg chg="modSp mod modNotes">
        <pc:chgData name="Fake Test User" userId="SID-0" providerId="Test" clId="FakeClientId" dt="2019-08-07T11:06:22.748" v="22" actId="790"/>
        <pc:sldMkLst>
          <pc:docMk/>
          <pc:sldMk cId="2471807738" sldId="256"/>
        </pc:sldMkLst>
        <pc:spChg chg="mod">
          <ac:chgData name="Fake Test User" userId="SID-0" providerId="Test" clId="FakeClientId" dt="2019-08-07T11:06:22.748" v="22" actId="790"/>
          <ac:spMkLst>
            <pc:docMk/>
            <pc:sldMk cId="2471807738" sldId="256"/>
            <ac:spMk id="2" creationId="{00000000-0000-0000-0000-000000000000}"/>
          </ac:spMkLst>
        </pc:spChg>
        <pc:spChg chg="mod">
          <ac:chgData name="Fake Test User" userId="SID-0" providerId="Test" clId="FakeClientId" dt="2019-08-07T11:06:22.748" v="22" actId="790"/>
          <ac:spMkLst>
            <pc:docMk/>
            <pc:sldMk cId="2471807738" sldId="25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19-08-08T02:21:43.146" v="72" actId="1036"/>
        <pc:sldMkLst>
          <pc:docMk/>
          <pc:sldMk cId="1328676004" sldId="257"/>
        </pc:sldMkLst>
        <pc:spChg chg="mod">
          <ac:chgData name="Fake Test User" userId="SID-0" providerId="Test" clId="FakeClientId" dt="2019-08-07T11:06:36.762" v="24" actId="790"/>
          <ac:spMkLst>
            <pc:docMk/>
            <pc:sldMk cId="1328676004" sldId="257"/>
            <ac:spMk id="2" creationId="{00000000-0000-0000-0000-000000000000}"/>
          </ac:spMkLst>
        </pc:spChg>
        <pc:spChg chg="mod">
          <ac:chgData name="Fake Test User" userId="SID-0" providerId="Test" clId="FakeClientId" dt="2019-08-08T02:21:31.554" v="62" actId="20577"/>
          <ac:spMkLst>
            <pc:docMk/>
            <pc:sldMk cId="1328676004" sldId="257"/>
            <ac:spMk id="3" creationId="{00000000-0000-0000-0000-000000000000}"/>
          </ac:spMkLst>
        </pc:spChg>
        <pc:picChg chg="mod">
          <ac:chgData name="Fake Test User" userId="SID-0" providerId="Test" clId="FakeClientId" dt="2019-08-08T02:21:43.146" v="72" actId="1036"/>
          <ac:picMkLst>
            <pc:docMk/>
            <pc:sldMk cId="1328676004" sldId="257"/>
            <ac:picMk id="6" creationId="{00000000-0000-0000-0000-000000000000}"/>
          </ac:picMkLst>
        </pc:picChg>
        <pc:picChg chg="mod">
          <ac:chgData name="Fake Test User" userId="SID-0" providerId="Test" clId="FakeClientId" dt="2019-08-07T11:09:07.614" v="30" actId="14826"/>
          <ac:picMkLst>
            <pc:docMk/>
            <pc:sldMk cId="1328676004" sldId="257"/>
            <ac:picMk id="7" creationId="{00000000-0000-0000-0000-000000000000}"/>
          </ac:picMkLst>
        </pc:picChg>
        <pc:picChg chg="mod">
          <ac:chgData name="Fake Test User" userId="SID-0" providerId="Test" clId="FakeClientId" dt="2019-08-08T02:21:39.115" v="64" actId="1036"/>
          <ac:picMkLst>
            <pc:docMk/>
            <pc:sldMk cId="1328676004" sldId="257"/>
            <ac:picMk id="9" creationId="{00000000-0000-0000-0000-000000000000}"/>
          </ac:picMkLst>
        </pc:picChg>
        <pc:picChg chg="mod">
          <ac:chgData name="Fake Test User" userId="SID-0" providerId="Test" clId="FakeClientId" dt="2019-08-07T11:09:23.955" v="31" actId="14826"/>
          <ac:picMkLst>
            <pc:docMk/>
            <pc:sldMk cId="1328676004" sldId="257"/>
            <ac:picMk id="11" creationId="{00000000-0000-0000-0000-000000000000}"/>
          </ac:picMkLst>
        </pc:picChg>
      </pc:sldChg>
      <pc:sldChg chg="modSp mod modNotes">
        <pc:chgData name="Fake Test User" userId="SID-0" providerId="Test" clId="FakeClientId" dt="2019-08-07T11:08:49.973" v="29" actId="14826"/>
        <pc:sldMkLst>
          <pc:docMk/>
          <pc:sldMk cId="2090733893" sldId="262"/>
        </pc:sldMkLst>
        <pc:spChg chg="mod">
          <ac:chgData name="Fake Test User" userId="SID-0" providerId="Test" clId="FakeClientId" dt="2019-08-07T11:06:31.153" v="23" actId="790"/>
          <ac:spMkLst>
            <pc:docMk/>
            <pc:sldMk cId="2090733893" sldId="262"/>
            <ac:spMk id="2" creationId="{00000000-0000-0000-0000-000000000000}"/>
          </ac:spMkLst>
        </pc:spChg>
        <pc:spChg chg="mod">
          <ac:chgData name="Fake Test User" userId="SID-0" providerId="Test" clId="FakeClientId" dt="2019-08-07T11:06:31.153" v="23" actId="790"/>
          <ac:spMkLst>
            <pc:docMk/>
            <pc:sldMk cId="2090733893" sldId="262"/>
            <ac:spMk id="3" creationId="{00000000-0000-0000-0000-000000000000}"/>
          </ac:spMkLst>
        </pc:spChg>
        <pc:picChg chg="mod">
          <ac:chgData name="Fake Test User" userId="SID-0" providerId="Test" clId="FakeClientId" dt="2019-08-07T11:08:35.677" v="28" actId="14826"/>
          <ac:picMkLst>
            <pc:docMk/>
            <pc:sldMk cId="2090733893" sldId="262"/>
            <ac:picMk id="4" creationId="{00000000-0000-0000-0000-000000000000}"/>
          </ac:picMkLst>
        </pc:picChg>
        <pc:picChg chg="mod">
          <ac:chgData name="Fake Test User" userId="SID-0" providerId="Test" clId="FakeClientId" dt="2019-08-07T11:08:49.973" v="29" actId="14826"/>
          <ac:picMkLst>
            <pc:docMk/>
            <pc:sldMk cId="2090733893" sldId="262"/>
            <ac:picMk id="5" creationId="{00000000-0000-0000-0000-000000000000}"/>
          </ac:picMkLst>
        </pc:picChg>
        <pc:picChg chg="mod">
          <ac:chgData name="Fake Test User" userId="SID-0" providerId="Test" clId="FakeClientId" dt="2019-08-07T11:07:48.695" v="27" actId="14826"/>
          <ac:picMkLst>
            <pc:docMk/>
            <pc:sldMk cId="2090733893" sldId="262"/>
            <ac:picMk id="6" creationId="{00000000-0000-0000-0000-000000000000}"/>
          </ac:picMkLst>
        </pc:picChg>
      </pc:sldChg>
      <pc:sldChg chg="modSp mod modNotes">
        <pc:chgData name="Fake Test User" userId="SID-0" providerId="Test" clId="FakeClientId" dt="2019-08-08T03:21:25.098" v="74"/>
        <pc:sldMkLst>
          <pc:docMk/>
          <pc:sldMk cId="2317502127" sldId="263"/>
        </pc:sldMkLst>
        <pc:spChg chg="mod">
          <ac:chgData name="Fake Test User" userId="SID-0" providerId="Test" clId="FakeClientId" dt="2019-08-07T11:06:48.949" v="26" actId="790"/>
          <ac:spMkLst>
            <pc:docMk/>
            <pc:sldMk cId="2317502127" sldId="263"/>
            <ac:spMk id="2" creationId="{00000000-0000-0000-0000-000000000000}"/>
          </ac:spMkLst>
        </pc:spChg>
        <pc:spChg chg="mod">
          <ac:chgData name="Fake Test User" userId="SID-0" providerId="Test" clId="FakeClientId" dt="2019-08-07T11:12:25.349" v="58" actId="14100"/>
          <ac:spMkLst>
            <pc:docMk/>
            <pc:sldMk cId="2317502127" sldId="263"/>
            <ac:spMk id="3" creationId="{00000000-0000-0000-0000-000000000000}"/>
          </ac:spMkLst>
        </pc:spChg>
        <pc:spChg chg="mod">
          <ac:chgData name="Fake Test User" userId="SID-0" providerId="Test" clId="FakeClientId" dt="2019-08-08T02:21:09.758" v="61" actId="14100"/>
          <ac:spMkLst>
            <pc:docMk/>
            <pc:sldMk cId="2317502127" sldId="263"/>
            <ac:spMk id="4" creationId="{00000000-0000-0000-0000-000000000000}"/>
          </ac:spMkLst>
        </pc:spChg>
        <pc:spChg chg="mod">
          <ac:chgData name="Fake Test User" userId="SID-0" providerId="Test" clId="FakeClientId" dt="2019-08-08T03:21:25.098" v="74"/>
          <ac:spMkLst>
            <pc:docMk/>
            <pc:sldMk cId="2317502127" sldId="263"/>
            <ac:spMk id="8" creationId="{00000000-0000-0000-0000-000000000000}"/>
          </ac:spMkLst>
        </pc:spChg>
        <pc:spChg chg="mod">
          <ac:chgData name="Fake Test User" userId="SID-0" providerId="Test" clId="FakeClientId" dt="2019-08-08T03:21:16.708" v="73"/>
          <ac:spMkLst>
            <pc:docMk/>
            <pc:sldMk cId="2317502127" sldId="263"/>
            <ac:spMk id="9" creationId="{00000000-0000-0000-0000-000000000000}"/>
          </ac:spMkLst>
        </pc:spChg>
      </pc:sldChg>
      <pc:sldChg chg="addSp delSp modSp mod addCm delCm modNotes">
        <pc:chgData name="Fake Test User" userId="SID-0" providerId="Test" clId="FakeClientId" dt="2019-08-07T11:11:48.414" v="55" actId="1038"/>
        <pc:sldMkLst>
          <pc:docMk/>
          <pc:sldMk cId="1531532291" sldId="264"/>
        </pc:sldMkLst>
        <pc:spChg chg="mod">
          <ac:chgData name="Fake Test User" userId="SID-0" providerId="Test" clId="FakeClientId" dt="2019-08-07T11:06:42.449" v="25" actId="790"/>
          <ac:spMkLst>
            <pc:docMk/>
            <pc:sldMk cId="1531532291" sldId="264"/>
            <ac:spMk id="2" creationId="{00000000-0000-0000-0000-000000000000}"/>
          </ac:spMkLst>
        </pc:spChg>
        <pc:spChg chg="mod">
          <ac:chgData name="Fake Test User" userId="SID-0" providerId="Test" clId="FakeClientId" dt="2019-08-07T11:06:42.449" v="25" actId="790"/>
          <ac:spMkLst>
            <pc:docMk/>
            <pc:sldMk cId="1531532291" sldId="264"/>
            <ac:spMk id="3" creationId="{00000000-0000-0000-0000-000000000000}"/>
          </ac:spMkLst>
        </pc:spChg>
        <pc:picChg chg="add del mod">
          <ac:chgData name="Fake Test User" userId="SID-0" providerId="Test" clId="FakeClientId" dt="2019-08-07T11:10:48.496" v="37"/>
          <ac:picMkLst>
            <pc:docMk/>
            <pc:sldMk cId="1531532291" sldId="264"/>
            <ac:picMk id="4" creationId="{6212F8B8-E222-454B-B9A6-5219F3352207}"/>
          </ac:picMkLst>
        </pc:picChg>
        <pc:picChg chg="mod">
          <ac:chgData name="Fake Test User" userId="SID-0" providerId="Test" clId="FakeClientId" dt="2019-08-07T11:11:38.415" v="41" actId="14100"/>
          <ac:picMkLst>
            <pc:docMk/>
            <pc:sldMk cId="1531532291" sldId="264"/>
            <ac:picMk id="5" creationId="{00000000-0000-0000-0000-000000000000}"/>
          </ac:picMkLst>
        </pc:picChg>
        <pc:picChg chg="add mod">
          <ac:chgData name="Fake Test User" userId="SID-0" providerId="Test" clId="FakeClientId" dt="2019-08-07T11:11:48.414" v="55" actId="1038"/>
          <ac:picMkLst>
            <pc:docMk/>
            <pc:sldMk cId="1531532291" sldId="264"/>
            <ac:picMk id="6" creationId="{8DC122FA-E514-444B-A6BC-27ED9BE82AF1}"/>
          </ac:picMkLst>
        </pc:picChg>
        <pc:cmChg chg="add del">
          <pc:chgData name="Fake Test User" userId="SID-0" providerId="Test" clId="FakeClientId" dt="2019-08-07T11:11:48.414" v="55" actId="1038"/>
          <pc:cmMkLst>
            <pc:docMk/>
            <pc:sldMk cId="1531532291" sldId="264"/>
            <pc:cmMk authorId="2" idx="1"/>
          </pc:cmMkLst>
        </pc:cmChg>
      </pc:sldChg>
      <pc:sldMasterChg chg="modSp mod modSldLayout">
        <pc:chgData name="Fake Test User" userId="SID-0" providerId="Test" clId="FakeClientId" dt="2019-08-07T11:05:24.923" v="16" actId="790"/>
        <pc:sldMasterMkLst>
          <pc:docMk/>
          <pc:sldMasterMk cId="946754946" sldId="2147483660"/>
        </pc:sldMasterMkLst>
        <pc:spChg chg="mod">
          <ac:chgData name="Fake Test User" userId="SID-0" providerId="Test" clId="FakeClientId" dt="2019-08-07T11:04:08.522" v="5" actId="790"/>
          <ac:spMkLst>
            <pc:docMk/>
            <pc:sldMasterMk cId="94675494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9-08-07T11:04:08.522" v="5" actId="790"/>
          <ac:spMkLst>
            <pc:docMk/>
            <pc:sldMasterMk cId="94675494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9-08-07T11:04:08.522" v="5" actId="790"/>
          <ac:spMkLst>
            <pc:docMk/>
            <pc:sldMasterMk cId="94675494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9-08-07T11:04:08.522" v="5" actId="790"/>
          <ac:spMkLst>
            <pc:docMk/>
            <pc:sldMasterMk cId="94675494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9-08-07T11:04:08.522" v="5" actId="790"/>
          <ac:spMkLst>
            <pc:docMk/>
            <pc:sldMasterMk cId="946754946" sldId="2147483660"/>
            <ac:spMk id="6" creationId="{00000000-0000-0000-0000-000000000000}"/>
          </ac:spMkLst>
        </pc:spChg>
        <pc:sldLayoutChg chg="modSp mod">
          <pc:chgData name="Fake Test User" userId="SID-0" providerId="Test" clId="FakeClientId" dt="2019-08-07T11:04:25.333" v="6" actId="790"/>
          <pc:sldLayoutMkLst>
            <pc:docMk/>
            <pc:sldMasterMk cId="946754946" sldId="2147483660"/>
            <pc:sldLayoutMk cId="1718549498" sldId="2147483661"/>
          </pc:sldLayoutMkLst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4:25.333" v="6" actId="790"/>
            <ac:spMkLst>
              <pc:docMk/>
              <pc:sldMasterMk cId="946754946" sldId="2147483660"/>
              <pc:sldLayoutMk cId="1718549498" sldId="2147483661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4:31.333" v="7" actId="790"/>
          <pc:sldLayoutMkLst>
            <pc:docMk/>
            <pc:sldMasterMk cId="946754946" sldId="2147483660"/>
            <pc:sldLayoutMk cId="2185836540" sldId="2147483662"/>
          </pc:sldLayoutMkLst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4:31.333" v="7" actId="790"/>
            <ac:spMkLst>
              <pc:docMk/>
              <pc:sldMasterMk cId="946754946" sldId="2147483660"/>
              <pc:sldLayoutMk cId="2185836540" sldId="2147483662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4:39.879" v="8" actId="790"/>
          <pc:sldLayoutMkLst>
            <pc:docMk/>
            <pc:sldMasterMk cId="946754946" sldId="2147483660"/>
            <pc:sldLayoutMk cId="1335655537" sldId="2147483663"/>
          </pc:sldLayoutMkLst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4:39.879" v="8" actId="790"/>
            <ac:spMkLst>
              <pc:docMk/>
              <pc:sldMasterMk cId="946754946" sldId="2147483660"/>
              <pc:sldLayoutMk cId="1335655537" sldId="2147483663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4:46.098" v="9" actId="790"/>
          <pc:sldLayoutMkLst>
            <pc:docMk/>
            <pc:sldMasterMk cId="946754946" sldId="2147483660"/>
            <pc:sldLayoutMk cId="3328223887" sldId="2147483664"/>
          </pc:sldLayoutMkLst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8" creationId="{00000000-0000-0000-0000-000000000000}"/>
            </ac:spMkLst>
          </pc:spChg>
          <pc:spChg chg="mod">
            <ac:chgData name="Fake Test User" userId="SID-0" providerId="Test" clId="FakeClientId" dt="2019-08-07T11:04:46.098" v="9" actId="790"/>
            <ac:spMkLst>
              <pc:docMk/>
              <pc:sldMasterMk cId="946754946" sldId="2147483660"/>
              <pc:sldLayoutMk cId="3328223887" sldId="214748366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4:51.628" v="10" actId="790"/>
          <pc:sldLayoutMkLst>
            <pc:docMk/>
            <pc:sldMasterMk cId="946754946" sldId="2147483660"/>
            <pc:sldLayoutMk cId="3606029816" sldId="2147483665"/>
          </pc:sldLayoutMkLst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9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10" creationId="{00000000-0000-0000-0000-000000000000}"/>
            </ac:spMkLst>
          </pc:spChg>
          <pc:spChg chg="mod">
            <ac:chgData name="Fake Test User" userId="SID-0" providerId="Test" clId="FakeClientId" dt="2019-08-07T11:04:51.628" v="10" actId="790"/>
            <ac:spMkLst>
              <pc:docMk/>
              <pc:sldMasterMk cId="946754946" sldId="2147483660"/>
              <pc:sldLayoutMk cId="3606029816" sldId="2147483665"/>
              <ac:spMk id="11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4:57.316" v="11" actId="790"/>
          <pc:sldLayoutMkLst>
            <pc:docMk/>
            <pc:sldMasterMk cId="946754946" sldId="2147483660"/>
            <pc:sldLayoutMk cId="100814485" sldId="2147483666"/>
          </pc:sldLayoutMkLst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4:57.316" v="11" actId="790"/>
            <ac:spMkLst>
              <pc:docMk/>
              <pc:sldMasterMk cId="946754946" sldId="2147483660"/>
              <pc:sldLayoutMk cId="100814485" sldId="214748366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5:02.331" v="12" actId="790"/>
          <pc:sldLayoutMkLst>
            <pc:docMk/>
            <pc:sldMasterMk cId="946754946" sldId="2147483660"/>
            <pc:sldLayoutMk cId="4037432058" sldId="2147483667"/>
          </pc:sldLayoutMkLst>
          <pc:spChg chg="mod">
            <ac:chgData name="Fake Test User" userId="SID-0" providerId="Test" clId="FakeClientId" dt="2019-08-07T11:05:02.331" v="12" actId="790"/>
            <ac:spMkLst>
              <pc:docMk/>
              <pc:sldMasterMk cId="946754946" sldId="2147483660"/>
              <pc:sldLayoutMk cId="4037432058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5:02.331" v="12" actId="790"/>
            <ac:spMkLst>
              <pc:docMk/>
              <pc:sldMasterMk cId="946754946" sldId="2147483660"/>
              <pc:sldLayoutMk cId="4037432058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5:02.331" v="12" actId="790"/>
            <ac:spMkLst>
              <pc:docMk/>
              <pc:sldMasterMk cId="946754946" sldId="2147483660"/>
              <pc:sldLayoutMk cId="4037432058" sldId="2147483667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5:07.206" v="13" actId="790"/>
          <pc:sldLayoutMkLst>
            <pc:docMk/>
            <pc:sldMasterMk cId="946754946" sldId="2147483660"/>
            <pc:sldLayoutMk cId="1784193825" sldId="2147483668"/>
          </pc:sldLayoutMkLst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5:07.206" v="13" actId="790"/>
            <ac:spMkLst>
              <pc:docMk/>
              <pc:sldMasterMk cId="946754946" sldId="2147483660"/>
              <pc:sldLayoutMk cId="1784193825" sldId="214748366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5:13.408" v="14" actId="790"/>
          <pc:sldLayoutMkLst>
            <pc:docMk/>
            <pc:sldMasterMk cId="946754946" sldId="2147483660"/>
            <pc:sldLayoutMk cId="3161095380" sldId="2147483669"/>
          </pc:sldLayoutMkLst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5:13.408" v="14" actId="790"/>
            <ac:spMkLst>
              <pc:docMk/>
              <pc:sldMasterMk cId="946754946" sldId="2147483660"/>
              <pc:sldLayoutMk cId="3161095380" sldId="214748366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5:19.252" v="15" actId="790"/>
          <pc:sldLayoutMkLst>
            <pc:docMk/>
            <pc:sldMasterMk cId="946754946" sldId="2147483660"/>
            <pc:sldLayoutMk cId="596921339" sldId="2147483670"/>
          </pc:sldLayoutMkLst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5:19.252" v="15" actId="790"/>
            <ac:spMkLst>
              <pc:docMk/>
              <pc:sldMasterMk cId="946754946" sldId="2147483660"/>
              <pc:sldLayoutMk cId="596921339" sldId="2147483670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7T11:05:24.923" v="16" actId="790"/>
          <pc:sldLayoutMkLst>
            <pc:docMk/>
            <pc:sldMasterMk cId="946754946" sldId="2147483660"/>
            <pc:sldLayoutMk cId="1302266631" sldId="2147483671"/>
          </pc:sldLayoutMkLst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7T11:05:24.923" v="16" actId="790"/>
            <ac:spMkLst>
              <pc:docMk/>
              <pc:sldMasterMk cId="946754946" sldId="2147483660"/>
              <pc:sldLayoutMk cId="1302266631" sldId="2147483671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xmlns="" id="{49468DA7-C941-4C62-B7AC-B47068D8F4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noProof="1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AE0EFC2D-7641-4A44-B634-CAB4F1EFAE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6432A-9890-4FB3-A3A9-D7D91A680A1E}" type="datetime1">
              <a:rPr lang="uk-UA" noProof="1" smtClean="0"/>
              <a:t>23.08.2021</a:t>
            </a:fld>
            <a:endParaRPr lang="uk-UA" noProof="1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99457FCE-010E-4D8A-BFA2-530238A551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noProof="1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0C4993E7-372C-4712-A17D-3A1DE2357C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4F64F-5D4E-40E5-BA22-6A1A4DB3F011}" type="slidenum">
              <a:rPr lang="uk-UA" noProof="1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12599246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1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F9890C2-CD15-455F-8692-8EE5535B620F}" type="datetime1">
              <a:rPr lang="uk-UA" noProof="1" smtClean="0"/>
              <a:t>23.08.2021</a:t>
            </a:fld>
            <a:endParaRPr lang="uk-UA" noProof="1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1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1"/>
              <a:t>Зразки заголовків</a:t>
            </a:r>
          </a:p>
          <a:p>
            <a:pPr lvl="1" rtl="0"/>
            <a:r>
              <a:rPr lang="uk-UA" noProof="1"/>
              <a:t>Другий рівень</a:t>
            </a:r>
          </a:p>
          <a:p>
            <a:pPr lvl="2" rtl="0"/>
            <a:r>
              <a:rPr lang="uk-UA" noProof="1"/>
              <a:t>Третій рівень</a:t>
            </a:r>
          </a:p>
          <a:p>
            <a:pPr lvl="3" rtl="0"/>
            <a:r>
              <a:rPr lang="uk-UA" noProof="1"/>
              <a:t>Четвертий рівень</a:t>
            </a:r>
          </a:p>
          <a:p>
            <a:pPr lvl="4" rtl="0"/>
            <a:r>
              <a:rPr lang="uk-UA" noProof="1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1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uk-UA" noProof="1" dirty="0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uk-UA" noProof="1" smtClean="0"/>
              <a:t>1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 noProof="1"/>
              <a:t>У режимі показу слайдів клацніть стрілку, щоб ввійти в центр початку роботи з PowerPoint.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uk-UA" noProof="1" smtClean="0"/>
              <a:t>7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1851196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 noProof="1"/>
              <a:t>У режимі показу слайдів клацніть стрілку, щоб ввійти в центр початку роботи з PowerPoint.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uk-UA" noProof="1" smtClean="0"/>
              <a:t>8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22283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061006"/>
            <a:ext cx="10515600" cy="2387600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38202" y="5110609"/>
            <a:ext cx="6705599" cy="113779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noProof="1"/>
              <a:t>Клацніть, щоб змінити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201A65-9062-4BDF-AA88-4820E9BAD5C3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uk-UA" noProof="1"/>
              <a:t>Зразки заголовків</a:t>
            </a:r>
          </a:p>
          <a:p>
            <a:pPr lvl="1" rtl="0"/>
            <a:r>
              <a:rPr lang="uk-UA" noProof="1"/>
              <a:t>Другий рівень</a:t>
            </a:r>
          </a:p>
          <a:p>
            <a:pPr lvl="2" rtl="0"/>
            <a:r>
              <a:rPr lang="uk-UA" noProof="1"/>
              <a:t>Третій рівень</a:t>
            </a:r>
          </a:p>
          <a:p>
            <a:pPr lvl="3" rtl="0"/>
            <a:r>
              <a:rPr lang="uk-UA" noProof="1"/>
              <a:t>Четвертий рівень</a:t>
            </a:r>
          </a:p>
          <a:p>
            <a:pPr lvl="4" rtl="0"/>
            <a:r>
              <a:rPr lang="uk-UA" noProof="1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7358FA-A8BD-4FA2-944D-BB766C78DE17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Вертикальний заголовок 1"/>
          <p:cNvSpPr>
            <a:spLocks noGrp="1"/>
          </p:cNvSpPr>
          <p:nvPr>
            <p:ph type="title" orient="vert" hasCustomPrompt="1"/>
          </p:nvPr>
        </p:nvSpPr>
        <p:spPr>
          <a:xfrm>
            <a:off x="10215419" y="365125"/>
            <a:ext cx="1819564" cy="5811838"/>
          </a:xfrm>
        </p:spPr>
        <p:txBody>
          <a:bodyPr vert="eaVert"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uk-UA" noProof="1"/>
              <a:t>Зразки заголовків</a:t>
            </a:r>
          </a:p>
          <a:p>
            <a:pPr lvl="1" rtl="0"/>
            <a:r>
              <a:rPr lang="uk-UA" noProof="1"/>
              <a:t>Другий рівень</a:t>
            </a:r>
          </a:p>
          <a:p>
            <a:pPr lvl="2" rtl="0"/>
            <a:r>
              <a:rPr lang="uk-UA" noProof="1"/>
              <a:t>Третій рівень</a:t>
            </a:r>
          </a:p>
          <a:p>
            <a:pPr lvl="3" rtl="0"/>
            <a:r>
              <a:rPr lang="uk-UA" noProof="1"/>
              <a:t>Четвертий рівень</a:t>
            </a:r>
          </a:p>
          <a:p>
            <a:pPr lvl="4" rtl="0"/>
            <a:r>
              <a:rPr lang="uk-UA" noProof="1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5FBE78-BF6F-4375-A8AF-1ABDC5088E21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4434" y="0"/>
            <a:ext cx="10749367" cy="1208868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416775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uk-UA" noProof="1"/>
              <a:t>Зразки заголовків</a:t>
            </a:r>
          </a:p>
          <a:p>
            <a:pPr lvl="1" rtl="0"/>
            <a:r>
              <a:rPr lang="uk-UA" noProof="1"/>
              <a:t>Другий рівень</a:t>
            </a:r>
          </a:p>
          <a:p>
            <a:pPr lvl="2" rtl="0"/>
            <a:r>
              <a:rPr lang="uk-UA" noProof="1"/>
              <a:t>Третій рівень</a:t>
            </a:r>
          </a:p>
          <a:p>
            <a:pPr lvl="3" rtl="0"/>
            <a:r>
              <a:rPr lang="uk-UA" noProof="1"/>
              <a:t>Четвертий рівень</a:t>
            </a:r>
          </a:p>
          <a:p>
            <a:pPr lvl="4" rtl="0"/>
            <a:r>
              <a:rPr lang="uk-UA" noProof="1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36BCB2-6661-4302-ABE4-C3640EAD8207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1" y="2402238"/>
            <a:ext cx="4508715" cy="2187227"/>
          </a:xfrm>
        </p:spPr>
        <p:txBody>
          <a:bodyPr rtlCol="0"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6323308" y="2402237"/>
            <a:ext cx="5269424" cy="2187226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uk-UA" noProof="1"/>
              <a:t>Зразки заголовків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A0063D-4891-486D-BFD0-3DF50B754242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Зразки заголовків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Другий рівень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Третій рівень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Четвертий рівень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Зразки заголовків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Другий рівень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Третій рівень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Четвертий рівень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64FB33-0B66-45DD-B01D-C087D77C1968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9" name="Прямокутник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737851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1"/>
              <a:t>Зразки заголовків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Зразки заголовків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Другий рівень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Третій рівень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Четвертий рівень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1"/>
              <a:t>Зразки заголовків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Зразки заголовків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Другий рівень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Третій рівень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Четвертий рівень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786394-159F-42A4-8840-ABE52A091FEF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B4DA51-36F7-4A71-91C2-ED7C212F5FE8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  <p:sp>
        <p:nvSpPr>
          <p:cNvPr id="7" name="Прямокутник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sz="1800" noProof="1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1217B3-7322-4671-9A7D-8F6CEBBE440B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Зразки заголовків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Другий рівень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Третій рівень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Четвертий рівень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uk-UA" noProof="1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1"/>
              <a:t>Зразки заголовків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4E0204-3B89-4985-8177-576A93263EC2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1" smtClean="0"/>
              <a:t>Клацніть піктограму, щоб додати зображення</a:t>
            </a:r>
            <a:endParaRPr lang="uk-UA" noProof="1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noProof="1"/>
              <a:t>Зразки заголовків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AE73-04A7-46AD-BE8F-D5E94C6FDFD9}" type="datetime1">
              <a:rPr lang="uk-UA" noProof="1" dirty="0" smtClean="0"/>
              <a:t>23.08.2021</a:t>
            </a:fld>
            <a:endParaRPr lang="uk-UA" noProof="1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noProof="1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-UA" noProof="1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1"/>
              <a:t>Зразки заголовків</a:t>
            </a:r>
          </a:p>
          <a:p>
            <a:pPr lvl="1" rtl="0"/>
            <a:r>
              <a:rPr lang="uk-UA" noProof="1"/>
              <a:t>Другий рівень</a:t>
            </a:r>
          </a:p>
          <a:p>
            <a:pPr lvl="2" rtl="0"/>
            <a:r>
              <a:rPr lang="uk-UA" noProof="1"/>
              <a:t>Третій рівень</a:t>
            </a:r>
          </a:p>
          <a:p>
            <a:pPr lvl="3" rtl="0"/>
            <a:r>
              <a:rPr lang="uk-UA" noProof="1"/>
              <a:t>Четвертий рівень</a:t>
            </a:r>
          </a:p>
          <a:p>
            <a:pPr lvl="4" rtl="0"/>
            <a:r>
              <a:rPr lang="uk-UA" noProof="1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0C61505-2A1C-4C88-8D03-9F7D54E79E75}" type="datetime1">
              <a:rPr lang="uk-UA" noProof="1" smtClean="0"/>
              <a:t>23.08.2021</a:t>
            </a:fld>
            <a:endParaRPr lang="uk-UA" noProof="1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noProof="1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uk-UA" noProof="1" dirty="0" smtClean="0"/>
              <a:t>‹№›</a:t>
            </a:fld>
            <a:endParaRPr lang="uk-UA" noProof="1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13276"/>
            <a:ext cx="12003110" cy="2387600"/>
          </a:xfrm>
        </p:spPr>
        <p:txBody>
          <a:bodyPr rtlCol="0">
            <a:noAutofit/>
          </a:bodyPr>
          <a:lstStyle/>
          <a:p>
            <a:pPr algn="ctr"/>
            <a:r>
              <a:rPr lang="ru-RU" sz="7200" b="1" noProof="1"/>
              <a:t>НЕГАТИВНИЙ ВПЛИВ НАРКОТИКІВ НА ЗДОРОВ’Я</a:t>
            </a:r>
            <a:br>
              <a:rPr lang="ru-RU" sz="7200" b="1" noProof="1"/>
            </a:br>
            <a:r>
              <a:rPr lang="ru-RU" sz="7200" b="1" noProof="1"/>
              <a:t>ЛЮДИНИ</a:t>
            </a:r>
            <a:endParaRPr lang="uk-UA" sz="7200" b="1" noProof="1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17431" y="4917848"/>
            <a:ext cx="10985679" cy="1137793"/>
          </a:xfrm>
        </p:spPr>
        <p:txBody>
          <a:bodyPr rtlCol="0">
            <a:noAutofit/>
          </a:bodyPr>
          <a:lstStyle/>
          <a:p>
            <a:pPr algn="r"/>
            <a:r>
              <a:rPr lang="ru-RU" sz="3200" b="1" noProof="1">
                <a:solidFill>
                  <a:schemeClr val="tx1"/>
                </a:solidFill>
              </a:rPr>
              <a:t>Ніщо в житті не коштує так дорого, як хвороба і – дурість.</a:t>
            </a:r>
          </a:p>
          <a:p>
            <a:pPr algn="r"/>
            <a:r>
              <a:rPr lang="ru-RU" sz="3200" b="1" noProof="1">
                <a:solidFill>
                  <a:schemeClr val="tx1"/>
                </a:solidFill>
              </a:rPr>
              <a:t>Зигмунд </a:t>
            </a:r>
            <a:r>
              <a:rPr lang="ru-RU" sz="3200" b="1" noProof="1" smtClean="0">
                <a:solidFill>
                  <a:schemeClr val="tx1"/>
                </a:solidFill>
              </a:rPr>
              <a:t>Фрейд</a:t>
            </a:r>
            <a:endParaRPr lang="uk-UA" sz="3200" b="1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117648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dirty="0"/>
              <a:t>синдром відміни </a:t>
            </a:r>
            <a:r>
              <a:rPr lang="uk-UA" sz="3200" b="1" dirty="0" smtClean="0"/>
              <a:t>(</a:t>
            </a:r>
            <a:r>
              <a:rPr lang="uk-UA" sz="3200" b="1" dirty="0" smtClean="0">
                <a:solidFill>
                  <a:srgbClr val="C00000"/>
                </a:solidFill>
              </a:rPr>
              <a:t>АБСТИНЕНТНИЙ СИНДРОМ</a:t>
            </a:r>
            <a:r>
              <a:rPr lang="uk-UA" sz="3200" b="1" dirty="0" smtClean="0"/>
              <a:t>): </a:t>
            </a:r>
            <a:r>
              <a:rPr lang="uk-UA" sz="3200" b="1" dirty="0"/>
              <a:t>людина, яка припинила </a:t>
            </a:r>
            <a:r>
              <a:rPr lang="uk-UA" sz="3200" b="1" dirty="0" smtClean="0"/>
              <a:t>вживання </a:t>
            </a:r>
            <a:r>
              <a:rPr lang="uk-UA" sz="3200" b="1" dirty="0"/>
              <a:t>наркотику, відчуває комплекс неприємних, а іноді й болісних </a:t>
            </a:r>
            <a:r>
              <a:rPr lang="uk-UA" sz="3200" b="1" dirty="0" err="1"/>
              <a:t>відчуттів</a:t>
            </a:r>
            <a:r>
              <a:rPr lang="uk-UA" sz="3200" b="1" dirty="0"/>
              <a:t>, що із</a:t>
            </a:r>
          </a:p>
          <a:p>
            <a:pPr algn="just"/>
            <a:r>
              <a:rPr lang="uk-UA" sz="3200" b="1" dirty="0"/>
              <a:t>часом спричиняють смерть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473005"/>
            <a:ext cx="119646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СИНДРОМ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ТОЛЕРАНТНОСТІ</a:t>
            </a:r>
            <a:r>
              <a:rPr lang="ru-RU" sz="2800" b="1" dirty="0" smtClean="0"/>
              <a:t>: </a:t>
            </a:r>
            <a:r>
              <a:rPr lang="ru-RU" sz="2800" b="1" dirty="0" err="1"/>
              <a:t>щоб</a:t>
            </a:r>
            <a:r>
              <a:rPr lang="ru-RU" sz="2800" b="1" dirty="0"/>
              <a:t> </a:t>
            </a:r>
            <a:r>
              <a:rPr lang="ru-RU" sz="2800" b="1" dirty="0" err="1"/>
              <a:t>викликати</a:t>
            </a:r>
            <a:r>
              <a:rPr lang="ru-RU" sz="2800" b="1" dirty="0"/>
              <a:t> </a:t>
            </a:r>
            <a:r>
              <a:rPr lang="ru-RU" sz="2800" b="1" dirty="0" err="1"/>
              <a:t>бажаний</a:t>
            </a:r>
            <a:r>
              <a:rPr lang="ru-RU" sz="2800" b="1" dirty="0"/>
              <a:t> </a:t>
            </a:r>
            <a:r>
              <a:rPr lang="ru-RU" sz="2800" b="1" dirty="0" err="1"/>
              <a:t>психотропний</a:t>
            </a:r>
            <a:r>
              <a:rPr lang="ru-RU" sz="2800" b="1" dirty="0"/>
              <a:t> </a:t>
            </a:r>
            <a:r>
              <a:rPr lang="ru-RU" sz="2800" b="1" dirty="0" err="1"/>
              <a:t>ефект</a:t>
            </a:r>
            <a:r>
              <a:rPr lang="ru-RU" sz="2800" b="1" dirty="0"/>
              <a:t>, </a:t>
            </a:r>
            <a:r>
              <a:rPr lang="ru-RU" sz="2800" b="1" dirty="0" err="1"/>
              <a:t>щоразу</a:t>
            </a:r>
            <a:r>
              <a:rPr lang="ru-RU" sz="2800" b="1" dirty="0"/>
              <a:t> </a:t>
            </a:r>
            <a:r>
              <a:rPr lang="ru-RU" sz="2800" b="1" dirty="0" err="1" smtClean="0"/>
              <a:t>потрібно</a:t>
            </a:r>
            <a:r>
              <a:rPr lang="ru-RU" sz="2800" b="1" dirty="0" smtClean="0"/>
              <a:t>  </a:t>
            </a:r>
            <a:r>
              <a:rPr lang="ru-RU" sz="2800" b="1" dirty="0" err="1" smtClean="0"/>
              <a:t>дедалі</a:t>
            </a:r>
            <a:r>
              <a:rPr lang="ru-RU" sz="2800" b="1" dirty="0" smtClean="0"/>
              <a:t> </a:t>
            </a:r>
            <a:r>
              <a:rPr lang="ru-RU" sz="2800" b="1" dirty="0" err="1"/>
              <a:t>більше</a:t>
            </a:r>
            <a:r>
              <a:rPr lang="ru-RU" sz="2800" b="1" dirty="0"/>
              <a:t> </a:t>
            </a:r>
            <a:r>
              <a:rPr lang="ru-RU" sz="2800" b="1" dirty="0" smtClean="0"/>
              <a:t>НАРКОТИЧНОЇ РЕЧОВИНИ </a:t>
            </a:r>
            <a:r>
              <a:rPr lang="ru-RU" sz="2800" b="1" dirty="0" err="1" smtClean="0"/>
              <a:t>речовини</a:t>
            </a:r>
            <a:endParaRPr lang="uk-UA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410" y="1916944"/>
            <a:ext cx="6082283" cy="32096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51" y="2265232"/>
            <a:ext cx="2466975" cy="1847850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843" y="2265232"/>
            <a:ext cx="2562567" cy="1847850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843" y="4197530"/>
            <a:ext cx="2427655" cy="1069192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254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83" y="4235435"/>
            <a:ext cx="1275336" cy="1222579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3779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117648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Наркоманія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захворювання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що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характеризується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непереборним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потягом до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наркотиків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що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викликає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в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малих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дозах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ейфорію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, у великих – </a:t>
            </a:r>
            <a:r>
              <a:rPr lang="ru-RU" sz="3200" b="1" dirty="0" err="1">
                <a:solidFill>
                  <a:schemeClr val="accent5">
                    <a:lumMod val="75000"/>
                  </a:schemeClr>
                </a:solidFill>
              </a:rPr>
              <a:t>оглушення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accent5">
                    <a:lumMod val="75000"/>
                  </a:schemeClr>
                </a:solidFill>
              </a:rPr>
              <a:t>наркотичний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сон</a:t>
            </a:r>
            <a:endParaRPr lang="uk-UA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5288340"/>
            <a:ext cx="119646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Онкологічні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хвороби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туберкульоз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пневмонія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інфаркти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інсульти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ниркова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</a:rPr>
              <a:t>недостатність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</a:rPr>
              <a:t>цироз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печінки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захворювання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що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передаються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статевим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шляхом (ЗПСШ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), –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це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далеко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</a:rPr>
              <a:t>неповний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перелік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захворювань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що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супроводжують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</a:rPr>
              <a:t>наркоманію</a:t>
            </a:r>
            <a:endParaRPr lang="uk-UA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668822" y="1738937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</a:rPr>
              <a:t>психічні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порушення</a:t>
            </a:r>
            <a:r>
              <a:rPr lang="ru-RU" b="1" dirty="0">
                <a:solidFill>
                  <a:schemeClr val="bg1"/>
                </a:solidFill>
              </a:rPr>
              <a:t> (</a:t>
            </a:r>
            <a:r>
              <a:rPr lang="ru-RU" b="1" dirty="0" err="1">
                <a:solidFill>
                  <a:schemeClr val="bg1"/>
                </a:solidFill>
              </a:rPr>
              <a:t>амнезія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параноя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депресія</a:t>
            </a:r>
            <a:r>
              <a:rPr lang="ru-RU" b="1" dirty="0">
                <a:solidFill>
                  <a:schemeClr val="bg1"/>
                </a:solidFill>
              </a:rPr>
              <a:t>), </a:t>
            </a:r>
            <a:r>
              <a:rPr lang="ru-RU" b="1" dirty="0" err="1" smtClean="0">
                <a:solidFill>
                  <a:schemeClr val="bg1"/>
                </a:solidFill>
              </a:rPr>
              <a:t>призводять</a:t>
            </a:r>
            <a:r>
              <a:rPr lang="ru-RU" b="1" dirty="0" smtClean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шизофренії</a:t>
            </a:r>
            <a:r>
              <a:rPr lang="ru-RU" b="1" dirty="0">
                <a:solidFill>
                  <a:schemeClr val="bg1"/>
                </a:solidFill>
              </a:rPr>
              <a:t> і </a:t>
            </a:r>
            <a:r>
              <a:rPr lang="ru-RU" b="1" dirty="0" err="1">
                <a:solidFill>
                  <a:schemeClr val="bg1"/>
                </a:solidFill>
              </a:rPr>
              <a:t>деградації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особистості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36116" y="1923603"/>
            <a:ext cx="5196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абсцеси </a:t>
            </a:r>
            <a:r>
              <a:rPr lang="uk-UA" b="1" dirty="0"/>
              <a:t>і шкірні захворювання (екзема, псоріаз), захворювання вен (тромбофлебіт</a:t>
            </a:r>
            <a:r>
              <a:rPr lang="uk-UA" b="1" dirty="0" smtClean="0"/>
              <a:t>), руйнування </a:t>
            </a:r>
            <a:r>
              <a:rPr lang="uk-UA" b="1" dirty="0"/>
              <a:t>зубів, кісток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687" y="2515636"/>
            <a:ext cx="3828269" cy="257080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24" y="3002604"/>
            <a:ext cx="4467574" cy="2285736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73342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-14990"/>
            <a:ext cx="119475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Термін життя людини, яка вживає наркотичні </a:t>
            </a:r>
            <a:r>
              <a:rPr lang="uk-UA" sz="2800" b="1" dirty="0" smtClean="0"/>
              <a:t>речовини, медики </a:t>
            </a:r>
            <a:r>
              <a:rPr lang="uk-UA" sz="2800" b="1" dirty="0"/>
              <a:t>оцінюють </a:t>
            </a:r>
            <a:r>
              <a:rPr lang="uk-UA" sz="2800" b="1" dirty="0" smtClean="0"/>
              <a:t>в 10 </a:t>
            </a:r>
            <a:r>
              <a:rPr lang="uk-UA" sz="2800" b="1" dirty="0"/>
              <a:t>– 12 років, проте все частіше в лікувальній практиці спостерігаються </a:t>
            </a:r>
            <a:r>
              <a:rPr lang="uk-UA" sz="2800" b="1" dirty="0" smtClean="0"/>
              <a:t>випадки, коли </a:t>
            </a:r>
            <a:r>
              <a:rPr lang="uk-UA" sz="2800" b="1" dirty="0"/>
              <a:t>від першої проби до смерті минає 6 – 8 місяців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103674"/>
            <a:ext cx="117626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/>
              <a:t>Отже</a:t>
            </a:r>
            <a:r>
              <a:rPr lang="ru-RU" sz="3600" b="1" dirty="0"/>
              <a:t>, </a:t>
            </a:r>
            <a:r>
              <a:rPr lang="ru-RU" sz="3600" b="1" dirty="0" err="1"/>
              <a:t>наркоманія</a:t>
            </a:r>
            <a:r>
              <a:rPr lang="ru-RU" sz="3600" b="1" dirty="0"/>
              <a:t> – </a:t>
            </a:r>
            <a:r>
              <a:rPr lang="ru-RU" sz="3600" b="1" dirty="0" err="1"/>
              <a:t>це</a:t>
            </a:r>
            <a:r>
              <a:rPr lang="ru-RU" sz="3600" b="1" dirty="0"/>
              <a:t> </a:t>
            </a:r>
            <a:r>
              <a:rPr lang="ru-RU" sz="3600" b="1" dirty="0" err="1"/>
              <a:t>захворювання</a:t>
            </a:r>
            <a:r>
              <a:rPr lang="ru-RU" sz="3600" b="1" dirty="0"/>
              <a:t>, </a:t>
            </a:r>
            <a:r>
              <a:rPr lang="ru-RU" sz="3600" b="1" dirty="0" err="1"/>
              <a:t>що</a:t>
            </a:r>
            <a:r>
              <a:rPr lang="ru-RU" sz="3600" b="1" dirty="0"/>
              <a:t> </a:t>
            </a:r>
            <a:r>
              <a:rPr lang="ru-RU" sz="3600" b="1" dirty="0" err="1"/>
              <a:t>позначається</a:t>
            </a:r>
            <a:r>
              <a:rPr lang="ru-RU" sz="3600" b="1" dirty="0"/>
              <a:t> на </a:t>
            </a:r>
            <a:r>
              <a:rPr lang="ru-RU" sz="3600" b="1" dirty="0" err="1" smtClean="0"/>
              <a:t>усіх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складових</a:t>
            </a:r>
            <a:r>
              <a:rPr lang="ru-RU" sz="3600" b="1" dirty="0" smtClean="0"/>
              <a:t> </a:t>
            </a:r>
            <a:r>
              <a:rPr lang="ru-RU" sz="3600" b="1" dirty="0" err="1"/>
              <a:t>здоров’я</a:t>
            </a:r>
            <a:r>
              <a:rPr lang="ru-RU" sz="3600" b="1" dirty="0"/>
              <a:t> і </a:t>
            </a:r>
            <a:r>
              <a:rPr lang="ru-RU" sz="3600" b="1" dirty="0" err="1"/>
              <a:t>веде</a:t>
            </a:r>
            <a:r>
              <a:rPr lang="ru-RU" sz="3600" b="1" dirty="0"/>
              <a:t> до </a:t>
            </a:r>
            <a:r>
              <a:rPr lang="ru-RU" sz="3600" b="1" dirty="0" err="1"/>
              <a:t>смерті</a:t>
            </a:r>
            <a:endParaRPr lang="uk-UA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35" y="2020961"/>
            <a:ext cx="4787951" cy="3082713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910" y="1797488"/>
            <a:ext cx="6066226" cy="330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7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591330" cy="6528216"/>
          </a:xfrm>
        </p:spPr>
        <p:txBody>
          <a:bodyPr/>
          <a:lstStyle/>
          <a:p>
            <a:pPr algn="ctr"/>
            <a:r>
              <a:rPr lang="uk-UA" sz="1800" dirty="0" smtClean="0">
                <a:solidFill>
                  <a:schemeClr val="tx1"/>
                </a:solidFill>
              </a:rPr>
              <a:t/>
            </a:r>
            <a:br>
              <a:rPr lang="uk-UA" sz="1800" dirty="0" smtClean="0">
                <a:solidFill>
                  <a:schemeClr val="tx1"/>
                </a:solidFill>
              </a:rPr>
            </a:br>
            <a:r>
              <a:rPr lang="uk-UA" sz="1800" dirty="0" smtClean="0">
                <a:solidFill>
                  <a:schemeClr val="tx1"/>
                </a:solidFill>
              </a:rPr>
              <a:t/>
            </a:r>
            <a:br>
              <a:rPr lang="uk-UA" sz="1800" dirty="0" smtClean="0">
                <a:solidFill>
                  <a:schemeClr val="tx1"/>
                </a:solidFill>
              </a:rPr>
            </a:br>
            <a:r>
              <a:rPr lang="uk-UA" sz="2600" b="1" dirty="0" smtClean="0">
                <a:solidFill>
                  <a:srgbClr val="C00000"/>
                </a:solidFill>
              </a:rPr>
              <a:t>Дати відповідь </a:t>
            </a:r>
            <a:r>
              <a:rPr lang="uk-UA" sz="2600" b="1" dirty="0" smtClean="0">
                <a:solidFill>
                  <a:srgbClr val="C00000"/>
                </a:solidFill>
              </a:rPr>
              <a:t>на питання:</a:t>
            </a:r>
            <a:br>
              <a:rPr lang="uk-UA" sz="2600" b="1" dirty="0" smtClean="0">
                <a:solidFill>
                  <a:srgbClr val="C00000"/>
                </a:solidFill>
              </a:rPr>
            </a:br>
            <a:r>
              <a:rPr lang="uk-UA" sz="2600" b="1" i="1" dirty="0" smtClean="0">
                <a:solidFill>
                  <a:schemeClr val="tx1"/>
                </a:solidFill>
              </a:rPr>
              <a:t>Людство дізналося  </a:t>
            </a:r>
            <a:r>
              <a:rPr lang="uk-UA" sz="2600" b="1" i="1" dirty="0">
                <a:solidFill>
                  <a:schemeClr val="tx1"/>
                </a:solidFill>
              </a:rPr>
              <a:t>про </a:t>
            </a:r>
            <a:r>
              <a:rPr lang="uk-UA" sz="2600" b="1" i="1" dirty="0" err="1">
                <a:solidFill>
                  <a:schemeClr val="tx1"/>
                </a:solidFill>
              </a:rPr>
              <a:t>психоактивні</a:t>
            </a:r>
            <a:r>
              <a:rPr lang="uk-UA" sz="2600" b="1" i="1" dirty="0">
                <a:solidFill>
                  <a:schemeClr val="tx1"/>
                </a:solidFill>
              </a:rPr>
              <a:t> </a:t>
            </a:r>
            <a:r>
              <a:rPr lang="uk-UA" sz="2600" b="1" i="1" dirty="0" smtClean="0">
                <a:solidFill>
                  <a:schemeClr val="tx1"/>
                </a:solidFill>
              </a:rPr>
              <a:t>речовини дуже </a:t>
            </a:r>
            <a:r>
              <a:rPr lang="uk-UA" sz="2600" b="1" i="1" dirty="0">
                <a:solidFill>
                  <a:schemeClr val="tx1"/>
                </a:solidFill>
              </a:rPr>
              <a:t>давно. Майже в усіх відомих </a:t>
            </a:r>
            <a:r>
              <a:rPr lang="uk-UA" sz="2600" b="1" i="1" dirty="0" smtClean="0">
                <a:solidFill>
                  <a:schemeClr val="tx1"/>
                </a:solidFill>
              </a:rPr>
              <a:t>цивілізаціях можна </a:t>
            </a:r>
            <a:r>
              <a:rPr lang="uk-UA" sz="2600" b="1" i="1" dirty="0">
                <a:solidFill>
                  <a:schemeClr val="tx1"/>
                </a:solidFill>
              </a:rPr>
              <a:t>знайти згадки про вживання </a:t>
            </a:r>
            <a:r>
              <a:rPr lang="uk-UA" sz="2600" b="1" i="1" dirty="0" smtClean="0">
                <a:solidFill>
                  <a:schemeClr val="tx1"/>
                </a:solidFill>
              </a:rPr>
              <a:t>наркотичних речовин</a:t>
            </a:r>
            <a:r>
              <a:rPr lang="uk-UA" sz="2600" b="1" i="1" dirty="0">
                <a:solidFill>
                  <a:schemeClr val="tx1"/>
                </a:solidFill>
              </a:rPr>
              <a:t>. Однак з проблемою наркотичної </a:t>
            </a:r>
            <a:r>
              <a:rPr lang="uk-UA" sz="2600" b="1" i="1" dirty="0" smtClean="0">
                <a:solidFill>
                  <a:schemeClr val="tx1"/>
                </a:solidFill>
              </a:rPr>
              <a:t>залежності </a:t>
            </a:r>
            <a:r>
              <a:rPr lang="uk-UA" sz="2600" b="1" i="1" dirty="0">
                <a:solidFill>
                  <a:schemeClr val="tx1"/>
                </a:solidFill>
              </a:rPr>
              <a:t>люди зіткнулися лише у першій </a:t>
            </a:r>
            <a:r>
              <a:rPr lang="uk-UA" sz="2600" b="1" i="1" dirty="0" smtClean="0">
                <a:solidFill>
                  <a:schemeClr val="tx1"/>
                </a:solidFill>
              </a:rPr>
              <a:t>половині </a:t>
            </a:r>
            <a:r>
              <a:rPr lang="en-US" sz="2600" b="1" i="1" dirty="0" smtClean="0">
                <a:solidFill>
                  <a:schemeClr val="tx1"/>
                </a:solidFill>
              </a:rPr>
              <a:t>XVIII </a:t>
            </a:r>
            <a:r>
              <a:rPr lang="uk-UA" sz="2600" b="1" i="1" dirty="0">
                <a:solidFill>
                  <a:schemeClr val="tx1"/>
                </a:solidFill>
              </a:rPr>
              <a:t>ст. Тоді ця проблема перетворилася на </a:t>
            </a:r>
            <a:r>
              <a:rPr lang="uk-UA" sz="2600" b="1" i="1" dirty="0" smtClean="0">
                <a:solidFill>
                  <a:srgbClr val="C00000"/>
                </a:solidFill>
              </a:rPr>
              <a:t>першу та </a:t>
            </a:r>
            <a:r>
              <a:rPr lang="uk-UA" sz="2600" b="1" i="1" dirty="0">
                <a:solidFill>
                  <a:srgbClr val="C00000"/>
                </a:solidFill>
              </a:rPr>
              <a:t>другу опіумні війни</a:t>
            </a:r>
            <a:r>
              <a:rPr lang="uk-UA" sz="2600" b="1" i="1" dirty="0">
                <a:solidFill>
                  <a:schemeClr val="tx1"/>
                </a:solidFill>
              </a:rPr>
              <a:t>. Що таке опіум? Чому ці </a:t>
            </a:r>
            <a:r>
              <a:rPr lang="uk-UA" sz="2600" b="1" i="1" dirty="0" smtClean="0">
                <a:solidFill>
                  <a:schemeClr val="tx1"/>
                </a:solidFill>
              </a:rPr>
              <a:t>війни </a:t>
            </a:r>
            <a:r>
              <a:rPr lang="uk-UA" sz="2600" b="1" i="1" dirty="0">
                <a:solidFill>
                  <a:schemeClr val="tx1"/>
                </a:solidFill>
              </a:rPr>
              <a:t>назвали опіумними?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uk-UA" sz="7200" b="1" dirty="0" smtClean="0"/>
              <a:t>ЗАВДАННЯ</a:t>
            </a:r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10742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8941"/>
            <a:ext cx="12080383" cy="1208868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 err="1"/>
              <a:t>Психоактивні</a:t>
            </a:r>
            <a:r>
              <a:rPr lang="uk-UA" b="1" dirty="0"/>
              <a:t> речовини (ПАР) – речовини, що </a:t>
            </a:r>
            <a:r>
              <a:rPr lang="uk-UA" b="1" dirty="0" smtClean="0"/>
              <a:t>викликають звикання та (або</a:t>
            </a:r>
            <a:r>
              <a:rPr lang="uk-UA" b="1" dirty="0"/>
              <a:t>) залежність за умов систематичного вживання їх людиною, </a:t>
            </a:r>
            <a:r>
              <a:rPr lang="uk-UA" b="1" dirty="0" smtClean="0"/>
              <a:t>внаслідок чого </a:t>
            </a:r>
            <a:r>
              <a:rPr lang="uk-UA" b="1" dirty="0"/>
              <a:t>змінюється її поведінка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70457" y="1262130"/>
            <a:ext cx="11809926" cy="4914833"/>
          </a:xfrm>
        </p:spPr>
        <p:txBody>
          <a:bodyPr>
            <a:normAutofit/>
          </a:bodyPr>
          <a:lstStyle/>
          <a:p>
            <a:r>
              <a:rPr lang="uk-UA" sz="6000" b="1" dirty="0" err="1"/>
              <a:t>Психоактивні</a:t>
            </a:r>
            <a:r>
              <a:rPr lang="uk-UA" sz="6000" b="1" dirty="0"/>
              <a:t> речовини (ПАР)</a:t>
            </a:r>
          </a:p>
        </p:txBody>
      </p:sp>
      <p:sp>
        <p:nvSpPr>
          <p:cNvPr id="4" name="Стрілка вниз 3"/>
          <p:cNvSpPr/>
          <p:nvPr/>
        </p:nvSpPr>
        <p:spPr>
          <a:xfrm>
            <a:off x="1468191" y="2470998"/>
            <a:ext cx="1081826" cy="2099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ілка вниз 4"/>
          <p:cNvSpPr/>
          <p:nvPr/>
        </p:nvSpPr>
        <p:spPr>
          <a:xfrm>
            <a:off x="5537915" y="2548271"/>
            <a:ext cx="1171978" cy="21512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ілка вниз 5"/>
          <p:cNvSpPr/>
          <p:nvPr/>
        </p:nvSpPr>
        <p:spPr>
          <a:xfrm>
            <a:off x="9657008" y="2485623"/>
            <a:ext cx="1171978" cy="2213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/>
          <p:cNvSpPr/>
          <p:nvPr/>
        </p:nvSpPr>
        <p:spPr>
          <a:xfrm>
            <a:off x="270457" y="4699519"/>
            <a:ext cx="3477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</a:rPr>
              <a:t>наркотичні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речовини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психоактивні</a:t>
            </a:r>
            <a:r>
              <a:rPr lang="ru-RU" sz="2400" b="1" dirty="0"/>
              <a:t> </a:t>
            </a:r>
            <a:r>
              <a:rPr lang="ru-RU" sz="2400" b="1" dirty="0" err="1"/>
              <a:t>речовини</a:t>
            </a:r>
            <a:r>
              <a:rPr lang="ru-RU" sz="2400" b="1" dirty="0"/>
              <a:t>, </a:t>
            </a:r>
            <a:r>
              <a:rPr lang="ru-RU" sz="2400" b="1" dirty="0" err="1"/>
              <a:t>заборонені</a:t>
            </a:r>
            <a:r>
              <a:rPr lang="ru-RU" sz="2400" b="1" dirty="0"/>
              <a:t> </a:t>
            </a:r>
            <a:r>
              <a:rPr lang="ru-RU" sz="2400" b="1" dirty="0" err="1"/>
              <a:t>законодавством</a:t>
            </a:r>
            <a:r>
              <a:rPr lang="ru-RU" sz="2400" b="1" dirty="0"/>
              <a:t>)</a:t>
            </a:r>
            <a:endParaRPr lang="uk-UA" sz="2400" b="1" dirty="0"/>
          </a:p>
        </p:txBody>
      </p:sp>
      <p:sp>
        <p:nvSpPr>
          <p:cNvPr id="8" name="Прямокутник 7"/>
          <p:cNvSpPr/>
          <p:nvPr/>
        </p:nvSpPr>
        <p:spPr>
          <a:xfrm>
            <a:off x="4556975" y="4777427"/>
            <a:ext cx="3625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</a:rPr>
              <a:t>психотропні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речовини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психоактивні</a:t>
            </a:r>
            <a:r>
              <a:rPr lang="ru-RU" sz="2400" b="1" dirty="0"/>
              <a:t> </a:t>
            </a:r>
            <a:r>
              <a:rPr lang="ru-RU" sz="2400" b="1" dirty="0" err="1"/>
              <a:t>речовини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є </a:t>
            </a:r>
            <a:r>
              <a:rPr lang="ru-RU" sz="2400" b="1" dirty="0" err="1"/>
              <a:t>лікарськими</a:t>
            </a:r>
            <a:r>
              <a:rPr lang="ru-RU" sz="2400" b="1" dirty="0"/>
              <a:t> </a:t>
            </a:r>
            <a:r>
              <a:rPr lang="ru-RU" sz="2400" b="1" dirty="0" err="1"/>
              <a:t>препара</a:t>
            </a:r>
            <a:r>
              <a:rPr lang="ru-RU" sz="2400" b="1" dirty="0"/>
              <a:t>-</a:t>
            </a:r>
          </a:p>
          <a:p>
            <a:pPr algn="ctr"/>
            <a:r>
              <a:rPr lang="ru-RU" sz="2400" b="1" dirty="0" err="1"/>
              <a:t>тами</a:t>
            </a:r>
            <a:r>
              <a:rPr lang="ru-RU" sz="2400" b="1" dirty="0"/>
              <a:t>)</a:t>
            </a:r>
            <a:endParaRPr lang="uk-UA" sz="2400" b="1" dirty="0"/>
          </a:p>
        </p:txBody>
      </p:sp>
      <p:sp>
        <p:nvSpPr>
          <p:cNvPr id="9" name="Прямокутник 8"/>
          <p:cNvSpPr/>
          <p:nvPr/>
        </p:nvSpPr>
        <p:spPr>
          <a:xfrm>
            <a:off x="8182377" y="4592761"/>
            <a:ext cx="38980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</a:rPr>
              <a:t>п</a:t>
            </a:r>
            <a:r>
              <a:rPr lang="ru-RU" sz="2400" b="1" dirty="0" err="1" smtClean="0">
                <a:solidFill>
                  <a:srgbClr val="C00000"/>
                </a:solidFill>
              </a:rPr>
              <a:t>рекурсори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сполуки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використовуються</a:t>
            </a:r>
            <a:r>
              <a:rPr lang="ru-RU" sz="2400" b="1" dirty="0"/>
              <a:t> </a:t>
            </a:r>
            <a:r>
              <a:rPr lang="ru-RU" sz="2400" b="1" dirty="0" err="1"/>
              <a:t>під</a:t>
            </a:r>
            <a:r>
              <a:rPr lang="ru-RU" sz="2400" b="1" dirty="0"/>
              <a:t> час </a:t>
            </a:r>
            <a:r>
              <a:rPr lang="ru-RU" sz="2400" b="1" dirty="0" err="1"/>
              <a:t>виробництва</a:t>
            </a:r>
            <a:endParaRPr lang="ru-RU" sz="2400" b="1" dirty="0"/>
          </a:p>
          <a:p>
            <a:pPr algn="ctr"/>
            <a:r>
              <a:rPr lang="ru-RU" sz="2400" b="1" dirty="0" err="1"/>
              <a:t>психоактивних</a:t>
            </a:r>
            <a:r>
              <a:rPr lang="ru-RU" sz="2400" b="1" dirty="0"/>
              <a:t> </a:t>
            </a:r>
            <a:r>
              <a:rPr lang="ru-RU" sz="2400" b="1" dirty="0" err="1"/>
              <a:t>речовин</a:t>
            </a:r>
            <a:r>
              <a:rPr lang="ru-RU" sz="2400" b="1" dirty="0"/>
              <a:t>)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12678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3183"/>
            <a:ext cx="12191999" cy="12088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Вживання</a:t>
            </a:r>
            <a:r>
              <a:rPr lang="ru-RU" b="1" dirty="0"/>
              <a:t> </a:t>
            </a:r>
            <a:r>
              <a:rPr lang="ru-RU" b="1" dirty="0" err="1"/>
              <a:t>психоактивних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 </a:t>
            </a:r>
            <a:r>
              <a:rPr lang="ru-RU" b="1" dirty="0" err="1"/>
              <a:t>веде</a:t>
            </a:r>
            <a:r>
              <a:rPr lang="ru-RU" b="1" dirty="0"/>
              <a:t> до таких </a:t>
            </a:r>
            <a:r>
              <a:rPr lang="ru-RU" b="1" dirty="0" err="1"/>
              <a:t>негативних</a:t>
            </a:r>
            <a:r>
              <a:rPr lang="ru-RU" b="1" dirty="0"/>
              <a:t> </a:t>
            </a:r>
            <a:r>
              <a:rPr lang="ru-RU" b="1" dirty="0" err="1" smtClean="0"/>
              <a:t>проявів</a:t>
            </a:r>
            <a:r>
              <a:rPr lang="ru-RU" b="1" dirty="0" smtClean="0"/>
              <a:t> </a:t>
            </a:r>
            <a:r>
              <a:rPr lang="ru-RU" b="1" dirty="0" err="1" smtClean="0"/>
              <a:t>поведінки</a:t>
            </a:r>
            <a:r>
              <a:rPr lang="ru-RU" b="1" dirty="0" smtClean="0"/>
              <a:t> </a:t>
            </a:r>
            <a:r>
              <a:rPr lang="ru-RU" b="1" dirty="0" err="1"/>
              <a:t>людини</a:t>
            </a:r>
            <a:r>
              <a:rPr lang="ru-RU" b="1" dirty="0"/>
              <a:t>, </a:t>
            </a:r>
            <a:r>
              <a:rPr lang="ru-RU" b="1" dirty="0" smtClean="0"/>
              <a:t>як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тютюнокуріння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алкоголізм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токсикоманія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наркоманія</a:t>
            </a:r>
            <a:endParaRPr lang="uk-U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417711" y="1492915"/>
            <a:ext cx="64179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Залежність від </a:t>
            </a:r>
            <a:r>
              <a:rPr lang="uk-UA" sz="3200" b="1" dirty="0" err="1">
                <a:solidFill>
                  <a:schemeClr val="accent1">
                    <a:lumMod val="50000"/>
                  </a:schemeClr>
                </a:solidFill>
              </a:rPr>
              <a:t>психоактивних</a:t>
            </a:r>
            <a:r>
              <a:rPr lang="uk-UA" sz="3200" b="1" dirty="0">
                <a:solidFill>
                  <a:schemeClr val="accent1">
                    <a:lumMod val="50000"/>
                  </a:schemeClr>
                </a:solidFill>
              </a:rPr>
              <a:t> речовин</a:t>
            </a:r>
            <a:r>
              <a:rPr lang="uk-UA" sz="3200" b="1" dirty="0"/>
              <a:t> </a:t>
            </a:r>
            <a:r>
              <a:rPr lang="uk-UA" sz="3200" b="1" dirty="0" smtClean="0"/>
              <a:t>– </a:t>
            </a:r>
            <a:r>
              <a:rPr lang="uk-UA" sz="3200" dirty="0" smtClean="0"/>
              <a:t>це </a:t>
            </a:r>
            <a:r>
              <a:rPr lang="uk-UA" sz="3200" dirty="0"/>
              <a:t>комплекс фізіологічних і психічних явищ, за яких вживання речовини </a:t>
            </a:r>
            <a:r>
              <a:rPr lang="uk-UA" sz="3200" dirty="0" smtClean="0"/>
              <a:t>починає посідати </a:t>
            </a:r>
            <a:r>
              <a:rPr lang="uk-UA" sz="3200" dirty="0"/>
              <a:t>більш важливе значення в системі цінностей людини, аніж інші </a:t>
            </a:r>
            <a:r>
              <a:rPr lang="uk-UA" sz="3200" dirty="0" smtClean="0"/>
              <a:t>форми поведінки</a:t>
            </a:r>
            <a:r>
              <a:rPr lang="uk-UA" sz="3200" dirty="0"/>
              <a:t>, що були раніше важливішими для неї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31" y="1647461"/>
            <a:ext cx="5109945" cy="422530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3171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60" y="167426"/>
            <a:ext cx="11900079" cy="1208868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/>
              <a:t>Наркотики – </a:t>
            </a:r>
            <a:r>
              <a:rPr lang="ru-RU" sz="2800" b="1" dirty="0" err="1"/>
              <a:t>хімічні</a:t>
            </a:r>
            <a:r>
              <a:rPr lang="ru-RU" sz="2800" b="1" dirty="0"/>
              <a:t> </a:t>
            </a:r>
            <a:r>
              <a:rPr lang="ru-RU" sz="2800" b="1" dirty="0" err="1"/>
              <a:t>речовини</a:t>
            </a:r>
            <a:r>
              <a:rPr lang="ru-RU" sz="2800" b="1" dirty="0"/>
              <a:t> </a:t>
            </a:r>
            <a:r>
              <a:rPr lang="ru-RU" sz="2800" b="1" dirty="0" err="1"/>
              <a:t>рослинного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синтетичного </a:t>
            </a:r>
            <a:r>
              <a:rPr lang="ru-RU" sz="2800" b="1" dirty="0" err="1" smtClean="0"/>
              <a:t>походження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що</a:t>
            </a:r>
            <a:r>
              <a:rPr lang="ru-RU" sz="2800" b="1" dirty="0" smtClean="0"/>
              <a:t> </a:t>
            </a:r>
            <a:r>
              <a:rPr lang="ru-RU" sz="2800" b="1" dirty="0" err="1"/>
              <a:t>спричиняють</a:t>
            </a:r>
            <a:r>
              <a:rPr lang="ru-RU" sz="2800" b="1" dirty="0"/>
              <a:t> </a:t>
            </a:r>
            <a:r>
              <a:rPr lang="ru-RU" sz="2800" b="1" dirty="0" err="1"/>
              <a:t>зміну</a:t>
            </a:r>
            <a:r>
              <a:rPr lang="ru-RU" sz="2800" b="1" dirty="0"/>
              <a:t> </a:t>
            </a:r>
            <a:r>
              <a:rPr lang="ru-RU" sz="2800" b="1" dirty="0" err="1"/>
              <a:t>психічного</a:t>
            </a:r>
            <a:r>
              <a:rPr lang="ru-RU" sz="2800" b="1" dirty="0"/>
              <a:t> стану </a:t>
            </a:r>
            <a:r>
              <a:rPr lang="ru-RU" sz="2800" b="1" dirty="0" err="1"/>
              <a:t>людини</a:t>
            </a:r>
            <a:r>
              <a:rPr lang="ru-RU" sz="2800" b="1" dirty="0"/>
              <a:t>, </a:t>
            </a:r>
            <a:r>
              <a:rPr lang="ru-RU" sz="2800" b="1" dirty="0" err="1"/>
              <a:t>систематичне</a:t>
            </a:r>
            <a:r>
              <a:rPr lang="ru-RU" sz="2800" b="1" dirty="0"/>
              <a:t> </a:t>
            </a:r>
            <a:r>
              <a:rPr lang="ru-RU" sz="2800" b="1" dirty="0" err="1"/>
              <a:t>вживання</a:t>
            </a:r>
            <a:r>
              <a:rPr lang="ru-RU" sz="2800" b="1" dirty="0"/>
              <a:t> </a:t>
            </a:r>
            <a:r>
              <a:rPr lang="ru-RU" sz="2800" b="1" dirty="0" err="1" smtClean="0"/>
              <a:t>яких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формує</a:t>
            </a:r>
            <a:r>
              <a:rPr lang="ru-RU" sz="2800" b="1" dirty="0" smtClean="0"/>
              <a:t> </a:t>
            </a:r>
            <a:r>
              <a:rPr lang="ru-RU" sz="2800" b="1" dirty="0" err="1"/>
              <a:t>залежність</a:t>
            </a:r>
            <a:r>
              <a:rPr lang="ru-RU" sz="2800" b="1" dirty="0"/>
              <a:t> </a:t>
            </a:r>
            <a:r>
              <a:rPr lang="ru-RU" sz="2800" b="1" dirty="0" err="1"/>
              <a:t>від</a:t>
            </a:r>
            <a:r>
              <a:rPr lang="ru-RU" sz="2800" b="1" dirty="0"/>
              <a:t> них</a:t>
            </a:r>
            <a:endParaRPr lang="uk-UA" sz="28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5366197" y="1739136"/>
            <a:ext cx="6825803" cy="4524315"/>
          </a:xfrm>
          <a:prstGeom prst="rect">
            <a:avLst/>
          </a:prstGeom>
          <a:effectLst>
            <a:glow rad="127000">
              <a:srgbClr val="FF0000"/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/>
              <a:t>назва</a:t>
            </a:r>
            <a:r>
              <a:rPr lang="ru-RU" sz="3200" b="1" dirty="0" smtClean="0"/>
              <a:t> </a:t>
            </a:r>
            <a:r>
              <a:rPr lang="ru-RU" sz="3200" b="1" dirty="0"/>
              <a:t>«наркотики» походить </a:t>
            </a:r>
            <a:r>
              <a:rPr lang="ru-RU" sz="3200" b="1" dirty="0" err="1"/>
              <a:t>від</a:t>
            </a:r>
            <a:r>
              <a:rPr lang="ru-RU" sz="3200" b="1" dirty="0"/>
              <a:t> </a:t>
            </a:r>
            <a:r>
              <a:rPr lang="ru-RU" sz="3200" b="1" dirty="0" err="1"/>
              <a:t>грецької</a:t>
            </a:r>
            <a:r>
              <a:rPr lang="ru-RU" sz="3200" b="1" dirty="0"/>
              <a:t> </a:t>
            </a:r>
            <a:r>
              <a:rPr lang="ru-RU" sz="3200" b="1" dirty="0" err="1" smtClean="0"/>
              <a:t>назви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електричних</a:t>
            </a:r>
            <a:r>
              <a:rPr lang="ru-RU" sz="3200" b="1" dirty="0" smtClean="0"/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</a:rPr>
              <a:t>скатів</a:t>
            </a:r>
            <a:r>
              <a:rPr lang="ru-RU" sz="3200" b="1" dirty="0"/>
              <a:t> роду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Нарки</a:t>
            </a:r>
            <a:r>
              <a:rPr lang="ru-RU" sz="3200" b="1" dirty="0"/>
              <a:t>. </a:t>
            </a:r>
            <a:r>
              <a:rPr lang="ru-RU" sz="3200" b="1" dirty="0" err="1"/>
              <a:t>Вважають</a:t>
            </a:r>
            <a:r>
              <a:rPr lang="ru-RU" sz="3200" b="1" dirty="0"/>
              <a:t>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термін</a:t>
            </a:r>
            <a:r>
              <a:rPr lang="ru-RU" sz="3200" b="1" dirty="0"/>
              <a:t> «наркотик» (гр. </a:t>
            </a:r>
            <a:r>
              <a:rPr lang="ru-RU" sz="3200" b="1" dirty="0" err="1" smtClean="0"/>
              <a:t>наркотикос</a:t>
            </a:r>
            <a:r>
              <a:rPr lang="ru-RU" sz="3200" b="1" dirty="0" smtClean="0"/>
              <a:t> </a:t>
            </a:r>
            <a:r>
              <a:rPr lang="ru-RU" sz="3200" b="1" dirty="0"/>
              <a:t>– те,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призводить</a:t>
            </a:r>
            <a:r>
              <a:rPr lang="ru-RU" sz="3200" b="1" dirty="0"/>
              <a:t> до </a:t>
            </a:r>
            <a:r>
              <a:rPr lang="ru-RU" sz="3200" b="1" dirty="0" err="1"/>
              <a:t>заціпеніння</a:t>
            </a:r>
            <a:r>
              <a:rPr lang="ru-RU" sz="3200" b="1" dirty="0"/>
              <a:t>) </a:t>
            </a:r>
            <a:r>
              <a:rPr lang="ru-RU" sz="3200" b="1" dirty="0" err="1"/>
              <a:t>вперше</a:t>
            </a:r>
            <a:r>
              <a:rPr lang="ru-RU" sz="3200" b="1" dirty="0"/>
              <a:t> </a:t>
            </a:r>
            <a:r>
              <a:rPr lang="ru-RU" sz="3200" b="1" dirty="0" err="1"/>
              <a:t>застосував</a:t>
            </a:r>
            <a:r>
              <a:rPr lang="ru-RU" sz="3200" b="1" dirty="0"/>
              <a:t> </a:t>
            </a:r>
            <a:r>
              <a:rPr lang="ru-RU" sz="3200" b="1" dirty="0" err="1"/>
              <a:t>Гіппократ</a:t>
            </a:r>
            <a:r>
              <a:rPr lang="ru-RU" sz="3200" b="1" dirty="0"/>
              <a:t> для </a:t>
            </a:r>
            <a:r>
              <a:rPr lang="ru-RU" sz="3200" b="1" dirty="0" err="1"/>
              <a:t>опису</a:t>
            </a:r>
            <a:endParaRPr lang="ru-RU" sz="3200" b="1" dirty="0"/>
          </a:p>
          <a:p>
            <a:pPr algn="ctr"/>
            <a:r>
              <a:rPr lang="ru-RU" sz="3200" b="1" dirty="0" err="1"/>
              <a:t>речовин</a:t>
            </a:r>
            <a:r>
              <a:rPr lang="ru-RU" sz="3200" b="1" dirty="0"/>
              <a:t>, </a:t>
            </a:r>
            <a:r>
              <a:rPr lang="ru-RU" sz="3200" b="1" dirty="0" err="1"/>
              <a:t>що</a:t>
            </a:r>
            <a:r>
              <a:rPr lang="ru-RU" sz="3200" b="1" dirty="0"/>
              <a:t> </a:t>
            </a:r>
            <a:r>
              <a:rPr lang="ru-RU" sz="3200" b="1" dirty="0" err="1"/>
              <a:t>викликають</a:t>
            </a:r>
            <a:r>
              <a:rPr lang="ru-RU" sz="3200" b="1" dirty="0"/>
              <a:t> </a:t>
            </a:r>
            <a:r>
              <a:rPr lang="ru-RU" sz="3200" b="1" dirty="0" err="1"/>
              <a:t>втрату</a:t>
            </a:r>
            <a:r>
              <a:rPr lang="ru-RU" sz="3200" b="1" dirty="0"/>
              <a:t> </a:t>
            </a:r>
            <a:r>
              <a:rPr lang="ru-RU" sz="3200" b="1" dirty="0" err="1"/>
              <a:t>чутливості</a:t>
            </a:r>
            <a:r>
              <a:rPr lang="ru-RU" sz="3200" b="1" dirty="0"/>
              <a:t> </a:t>
            </a:r>
            <a:r>
              <a:rPr lang="ru-RU" sz="3200" b="1" dirty="0" err="1"/>
              <a:t>або</a:t>
            </a:r>
            <a:r>
              <a:rPr lang="ru-RU" sz="3200" b="1" dirty="0"/>
              <a:t> </a:t>
            </a:r>
            <a:r>
              <a:rPr lang="ru-RU" sz="3200" b="1" dirty="0" err="1"/>
              <a:t>параліч</a:t>
            </a:r>
            <a:endParaRPr lang="uk-UA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64" y="1584022"/>
            <a:ext cx="5193233" cy="483454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0207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84" y="334851"/>
            <a:ext cx="11809927" cy="109295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/>
              <a:t>Наркотичні речовини – це </a:t>
            </a:r>
            <a:r>
              <a:rPr lang="uk-UA" sz="4800" b="1" dirty="0" err="1"/>
              <a:t>психоактивні</a:t>
            </a:r>
            <a:r>
              <a:rPr lang="uk-UA" sz="4800" b="1" dirty="0"/>
              <a:t> сполуки, що: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15909" y="1541600"/>
            <a:ext cx="80661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а</a:t>
            </a:r>
            <a:r>
              <a:rPr lang="uk-UA" sz="2400" dirty="0"/>
              <a:t>) справляють </a:t>
            </a:r>
            <a:r>
              <a:rPr lang="uk-UA" sz="2400" dirty="0" smtClean="0"/>
              <a:t>специфічну </a:t>
            </a:r>
            <a:r>
              <a:rPr lang="uk-UA" sz="2400" dirty="0"/>
              <a:t>дію на ЦНС </a:t>
            </a:r>
            <a:endParaRPr lang="uk-UA" sz="2400" dirty="0" smtClean="0"/>
          </a:p>
          <a:p>
            <a:pPr algn="just"/>
            <a:r>
              <a:rPr lang="uk-UA" sz="2400" dirty="0" smtClean="0"/>
              <a:t>(</a:t>
            </a:r>
            <a:r>
              <a:rPr lang="uk-UA" sz="2400" dirty="0"/>
              <a:t>заспокійливу, </a:t>
            </a:r>
            <a:r>
              <a:rPr lang="uk-UA" sz="2400" dirty="0" err="1"/>
              <a:t>стимулювальну</a:t>
            </a:r>
            <a:r>
              <a:rPr lang="uk-UA" sz="2400" dirty="0"/>
              <a:t>, галюциногенну); 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б</a:t>
            </a:r>
            <a:r>
              <a:rPr lang="uk-UA" sz="2400" dirty="0"/>
              <a:t>) </a:t>
            </a: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</a:rPr>
              <a:t>здатні спричиняти 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</a:rPr>
              <a:t>залежність і становлять серйозну небезпеку для </a:t>
            </a: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</a:rPr>
              <a:t>здоров’я</a:t>
            </a:r>
            <a:r>
              <a:rPr lang="uk-UA" sz="2400" dirty="0" smtClean="0"/>
              <a:t> </a:t>
            </a:r>
          </a:p>
          <a:p>
            <a:pPr algn="just"/>
            <a:r>
              <a:rPr lang="uk-UA" sz="2400" dirty="0" smtClean="0">
                <a:solidFill>
                  <a:srgbClr val="C00000"/>
                </a:solidFill>
              </a:rPr>
              <a:t>За </a:t>
            </a:r>
            <a:r>
              <a:rPr lang="uk-UA" sz="2400" dirty="0">
                <a:solidFill>
                  <a:srgbClr val="C00000"/>
                </a:solidFill>
              </a:rPr>
              <a:t>характером впливу на ЦНС ці </a:t>
            </a:r>
            <a:r>
              <a:rPr lang="uk-UA" sz="2400" dirty="0" smtClean="0">
                <a:solidFill>
                  <a:srgbClr val="C00000"/>
                </a:solidFill>
              </a:rPr>
              <a:t>речовини поділяють </a:t>
            </a:r>
            <a:r>
              <a:rPr lang="uk-UA" sz="2400" dirty="0">
                <a:solidFill>
                  <a:srgbClr val="C00000"/>
                </a:solidFill>
              </a:rPr>
              <a:t>на декілька груп: </a:t>
            </a:r>
            <a:endParaRPr lang="uk-UA" sz="2400" dirty="0" smtClean="0">
              <a:solidFill>
                <a:srgbClr val="C00000"/>
              </a:solidFill>
            </a:endParaRPr>
          </a:p>
          <a:p>
            <a:pPr algn="just"/>
            <a:r>
              <a:rPr lang="uk-UA" sz="2400" dirty="0" smtClean="0"/>
              <a:t>1)  </a:t>
            </a:r>
            <a:r>
              <a:rPr lang="uk-UA" sz="2400" b="1" u="sng" dirty="0"/>
              <a:t>заспокійливі (депресанти)</a:t>
            </a:r>
            <a:r>
              <a:rPr lang="uk-UA" sz="2400" b="1" dirty="0"/>
              <a:t> </a:t>
            </a:r>
            <a:r>
              <a:rPr lang="uk-UA" sz="2400" dirty="0"/>
              <a:t>– це </a:t>
            </a:r>
            <a:r>
              <a:rPr lang="uk-UA" sz="2400" dirty="0" err="1"/>
              <a:t>опіати</a:t>
            </a:r>
            <a:r>
              <a:rPr lang="uk-UA" sz="2400" dirty="0"/>
              <a:t> й </a:t>
            </a:r>
            <a:r>
              <a:rPr lang="uk-UA" sz="2400" dirty="0" err="1"/>
              <a:t>опіоїди</a:t>
            </a:r>
            <a:r>
              <a:rPr lang="uk-UA" sz="2400" dirty="0"/>
              <a:t>,</a:t>
            </a:r>
          </a:p>
          <a:p>
            <a:pPr algn="just"/>
            <a:r>
              <a:rPr lang="uk-UA" sz="2400" dirty="0" err="1"/>
              <a:t>метадон</a:t>
            </a:r>
            <a:r>
              <a:rPr lang="uk-UA" sz="2400" dirty="0"/>
              <a:t>, барбітурати та ін.; </a:t>
            </a:r>
            <a:endParaRPr lang="uk-UA" sz="2400" dirty="0" smtClean="0"/>
          </a:p>
          <a:p>
            <a:pPr algn="just"/>
            <a:r>
              <a:rPr lang="uk-UA" sz="2400" dirty="0" smtClean="0"/>
              <a:t>2</a:t>
            </a:r>
            <a:r>
              <a:rPr lang="uk-UA" sz="2400" dirty="0"/>
              <a:t>) </a:t>
            </a:r>
            <a:r>
              <a:rPr lang="uk-UA" sz="2400" b="1" u="sng" dirty="0" err="1">
                <a:solidFill>
                  <a:schemeClr val="accent5">
                    <a:lumMod val="75000"/>
                  </a:schemeClr>
                </a:solidFill>
              </a:rPr>
              <a:t>стимулювальні</a:t>
            </a:r>
            <a:r>
              <a:rPr lang="uk-UA" sz="2400" dirty="0"/>
              <a:t> – це кокаїн, похідні </a:t>
            </a:r>
            <a:r>
              <a:rPr lang="uk-UA" sz="2400" dirty="0" err="1"/>
              <a:t>ефедріну</a:t>
            </a:r>
            <a:r>
              <a:rPr lang="uk-UA" sz="2400" dirty="0"/>
              <a:t>, </a:t>
            </a:r>
            <a:r>
              <a:rPr lang="uk-UA" sz="2400" dirty="0" err="1"/>
              <a:t>ам</a:t>
            </a:r>
            <a:r>
              <a:rPr lang="uk-UA" sz="2400" dirty="0"/>
              <a:t>-</a:t>
            </a:r>
          </a:p>
          <a:p>
            <a:pPr algn="just"/>
            <a:r>
              <a:rPr lang="uk-UA" sz="2400" dirty="0" err="1"/>
              <a:t>фетаміни</a:t>
            </a:r>
            <a:r>
              <a:rPr lang="uk-UA" sz="2400" dirty="0"/>
              <a:t> та ін</a:t>
            </a:r>
            <a:r>
              <a:rPr lang="uk-UA" sz="2400" dirty="0" smtClean="0"/>
              <a:t>.;</a:t>
            </a:r>
          </a:p>
          <a:p>
            <a:pPr algn="just"/>
            <a:r>
              <a:rPr lang="uk-UA" sz="2400" dirty="0" smtClean="0"/>
              <a:t>3</a:t>
            </a:r>
            <a:r>
              <a:rPr lang="uk-UA" sz="2400" dirty="0"/>
              <a:t>) </a:t>
            </a:r>
            <a:r>
              <a:rPr lang="uk-UA" sz="2400" b="1" u="sng" dirty="0">
                <a:solidFill>
                  <a:schemeClr val="accent6">
                    <a:lumMod val="50000"/>
                  </a:schemeClr>
                </a:solidFill>
              </a:rPr>
              <a:t>галюциногенні (фантастики, </a:t>
            </a:r>
            <a:r>
              <a:rPr lang="uk-UA" sz="2400" b="1" u="sng" dirty="0" err="1">
                <a:solidFill>
                  <a:schemeClr val="accent6">
                    <a:lumMod val="50000"/>
                  </a:schemeClr>
                </a:solidFill>
              </a:rPr>
              <a:t>психоделіки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uk-UA" sz="2400" dirty="0" smtClean="0"/>
              <a:t> – </a:t>
            </a:r>
            <a:r>
              <a:rPr lang="uk-UA" sz="2400" dirty="0" err="1"/>
              <a:t>канабіс</a:t>
            </a:r>
            <a:r>
              <a:rPr lang="uk-UA" sz="2400" dirty="0"/>
              <a:t> (з коноплі</a:t>
            </a:r>
            <a:r>
              <a:rPr lang="uk-UA" sz="2400" dirty="0" smtClean="0"/>
              <a:t>), </a:t>
            </a:r>
            <a:r>
              <a:rPr lang="uk-UA" sz="2400" dirty="0" err="1" smtClean="0"/>
              <a:t>мескалін</a:t>
            </a:r>
            <a:r>
              <a:rPr lang="uk-UA" sz="2400" dirty="0" smtClean="0"/>
              <a:t> </a:t>
            </a:r>
            <a:r>
              <a:rPr lang="uk-UA" sz="2400" dirty="0"/>
              <a:t>(з кактуса </a:t>
            </a:r>
            <a:r>
              <a:rPr lang="uk-UA" sz="2400" dirty="0" err="1"/>
              <a:t>лофофора</a:t>
            </a:r>
            <a:r>
              <a:rPr lang="uk-UA" sz="2400" dirty="0"/>
              <a:t>), ЛСД, </a:t>
            </a:r>
            <a:r>
              <a:rPr lang="uk-UA" sz="2400" dirty="0" err="1"/>
              <a:t>псилоцібін</a:t>
            </a:r>
            <a:r>
              <a:rPr lang="uk-UA" sz="2400" dirty="0"/>
              <a:t> (з грибів </a:t>
            </a:r>
            <a:r>
              <a:rPr lang="uk-UA" sz="2400" dirty="0" err="1"/>
              <a:t>Псілоцібе</a:t>
            </a:r>
            <a:r>
              <a:rPr lang="uk-UA" sz="2400" dirty="0"/>
              <a:t>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325" y="1541599"/>
            <a:ext cx="3353786" cy="129453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338" y="2996899"/>
            <a:ext cx="2150773" cy="1695022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057" y="4915475"/>
            <a:ext cx="3412902" cy="174307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057" y="2949924"/>
            <a:ext cx="1149193" cy="171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0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2" y="119920"/>
            <a:ext cx="12072078" cy="108894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/>
              <a:t>Основними</a:t>
            </a:r>
            <a:r>
              <a:rPr lang="ru-RU" sz="4400" b="1" dirty="0"/>
              <a:t> шляхами </a:t>
            </a:r>
            <a:r>
              <a:rPr lang="ru-RU" sz="4400" b="1" dirty="0" err="1"/>
              <a:t>вживання</a:t>
            </a:r>
            <a:r>
              <a:rPr lang="ru-RU" sz="4400" b="1" dirty="0"/>
              <a:t> </a:t>
            </a:r>
            <a:r>
              <a:rPr lang="ru-RU" sz="4400" b="1" dirty="0" err="1"/>
              <a:t>наркотичних</a:t>
            </a:r>
            <a:r>
              <a:rPr lang="ru-RU" sz="4400" b="1" dirty="0"/>
              <a:t> </a:t>
            </a:r>
            <a:r>
              <a:rPr lang="ru-RU" sz="4400" b="1" dirty="0" err="1"/>
              <a:t>речовин</a:t>
            </a:r>
            <a:r>
              <a:rPr lang="ru-RU" sz="4400" b="1" dirty="0"/>
              <a:t> </a:t>
            </a:r>
            <a:r>
              <a:rPr lang="ru-RU" sz="4400" b="1" dirty="0" smtClean="0"/>
              <a:t>є:</a:t>
            </a:r>
            <a:endParaRPr lang="uk-UA" sz="44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119921" y="1225689"/>
            <a:ext cx="69402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/>
              <a:t>а) </a:t>
            </a:r>
            <a:r>
              <a:rPr lang="uk-UA" sz="4000" b="1" dirty="0">
                <a:solidFill>
                  <a:schemeClr val="accent6">
                    <a:lumMod val="50000"/>
                  </a:schemeClr>
                </a:solidFill>
              </a:rPr>
              <a:t>куріння</a:t>
            </a:r>
            <a:r>
              <a:rPr lang="uk-UA" sz="4000" b="1" dirty="0"/>
              <a:t> (конопля,</a:t>
            </a:r>
          </a:p>
          <a:p>
            <a:r>
              <a:rPr lang="uk-UA" sz="4000" b="1" dirty="0"/>
              <a:t>гашиш, опій</a:t>
            </a:r>
            <a:r>
              <a:rPr lang="uk-UA" sz="4000" b="1" dirty="0" smtClean="0"/>
              <a:t>)</a:t>
            </a:r>
          </a:p>
          <a:p>
            <a:r>
              <a:rPr lang="uk-UA" sz="4000" b="1" dirty="0" smtClean="0"/>
              <a:t>б</a:t>
            </a:r>
            <a:r>
              <a:rPr lang="uk-UA" sz="4000" b="1" dirty="0"/>
              <a:t>) </a:t>
            </a:r>
            <a:r>
              <a:rPr lang="uk-UA" sz="4000" b="1" dirty="0">
                <a:solidFill>
                  <a:srgbClr val="C00000"/>
                </a:solidFill>
              </a:rPr>
              <a:t>внутрішньовенне введення </a:t>
            </a:r>
            <a:r>
              <a:rPr lang="uk-UA" sz="4000" b="1" dirty="0"/>
              <a:t>(героїн, кокаїн, </a:t>
            </a:r>
            <a:r>
              <a:rPr lang="uk-UA" sz="4000" b="1" dirty="0" err="1"/>
              <a:t>ефедрон</a:t>
            </a:r>
            <a:r>
              <a:rPr lang="uk-UA" sz="4000" b="1" dirty="0" smtClean="0"/>
              <a:t>)</a:t>
            </a:r>
          </a:p>
          <a:p>
            <a:r>
              <a:rPr lang="uk-UA" sz="4000" b="1" dirty="0" smtClean="0"/>
              <a:t>в</a:t>
            </a:r>
            <a:r>
              <a:rPr lang="uk-UA" sz="4000" b="1" dirty="0"/>
              <a:t>) </a:t>
            </a:r>
            <a:r>
              <a:rPr lang="uk-UA" sz="4000" b="1" dirty="0">
                <a:solidFill>
                  <a:schemeClr val="accent5">
                    <a:lumMod val="75000"/>
                  </a:schemeClr>
                </a:solidFill>
              </a:rPr>
              <a:t>ковтання</a:t>
            </a:r>
          </a:p>
          <a:p>
            <a:r>
              <a:rPr lang="uk-UA" sz="4000" b="1" dirty="0"/>
              <a:t>(</a:t>
            </a:r>
            <a:r>
              <a:rPr lang="uk-UA" sz="4000" b="1" dirty="0" err="1"/>
              <a:t>канабіс</a:t>
            </a:r>
            <a:r>
              <a:rPr lang="uk-UA" sz="4000" b="1" dirty="0"/>
              <a:t>, кодеїн, ЛСД</a:t>
            </a:r>
            <a:r>
              <a:rPr lang="uk-UA" sz="4000" b="1" dirty="0" smtClean="0"/>
              <a:t>) </a:t>
            </a:r>
          </a:p>
          <a:p>
            <a:r>
              <a:rPr lang="uk-UA" sz="4000" b="1" dirty="0" smtClean="0"/>
              <a:t>г</a:t>
            </a:r>
            <a:r>
              <a:rPr lang="uk-UA" sz="4000" b="1" dirty="0"/>
              <a:t>) </a:t>
            </a:r>
            <a:r>
              <a:rPr lang="uk-UA" sz="4000" b="1" dirty="0">
                <a:solidFill>
                  <a:schemeClr val="accent6">
                    <a:lumMod val="50000"/>
                  </a:schemeClr>
                </a:solidFill>
              </a:rPr>
              <a:t>вдихання</a:t>
            </a:r>
            <a:r>
              <a:rPr lang="uk-UA" sz="4000" b="1" dirty="0"/>
              <a:t> (кокаїн, </a:t>
            </a:r>
            <a:r>
              <a:rPr lang="uk-UA" sz="4000" b="1" dirty="0" smtClean="0"/>
              <a:t>героїн)</a:t>
            </a:r>
            <a:endParaRPr lang="uk-UA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024" y="1448189"/>
            <a:ext cx="5152166" cy="3428532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315" y="5055613"/>
            <a:ext cx="2809875" cy="162877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394" y="5069900"/>
            <a:ext cx="2857500" cy="1600200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0371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958" y="164894"/>
            <a:ext cx="10603042" cy="655070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17502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38" y="0"/>
            <a:ext cx="11342063" cy="67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47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27307" y="156999"/>
            <a:ext cx="117648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dirty="0"/>
              <a:t>Серед наркотичних речовин найбільшу небезпеку становлять </a:t>
            </a:r>
            <a:r>
              <a:rPr lang="uk-UA" sz="3200" b="1" i="1" dirty="0" err="1"/>
              <a:t>опіати</a:t>
            </a:r>
            <a:r>
              <a:rPr lang="uk-UA" sz="3200" b="1" dirty="0"/>
              <a:t> (</a:t>
            </a:r>
            <a:r>
              <a:rPr lang="uk-UA" sz="3200" b="1" dirty="0" smtClean="0"/>
              <a:t>алкалоїди </a:t>
            </a:r>
            <a:r>
              <a:rPr lang="uk-UA" sz="3200" b="1" dirty="0"/>
              <a:t>маку) та </a:t>
            </a:r>
            <a:r>
              <a:rPr lang="uk-UA" sz="3200" b="1" i="1" dirty="0" err="1"/>
              <a:t>опіоїди</a:t>
            </a:r>
            <a:r>
              <a:rPr lang="uk-UA" sz="3200" b="1" dirty="0"/>
              <a:t> (аналоги і синтетичні похідні </a:t>
            </a:r>
            <a:r>
              <a:rPr lang="uk-UA" sz="3200" b="1" dirty="0" err="1"/>
              <a:t>опіатів</a:t>
            </a:r>
            <a:r>
              <a:rPr lang="uk-UA" sz="3200" b="1" dirty="0"/>
              <a:t>). Це морфін, </a:t>
            </a:r>
            <a:r>
              <a:rPr lang="uk-UA" sz="3200" b="1" dirty="0" smtClean="0"/>
              <a:t>кодеїн, героїн</a:t>
            </a:r>
            <a:r>
              <a:rPr lang="uk-UA" sz="3200" b="1" dirty="0"/>
              <a:t>, </a:t>
            </a:r>
            <a:r>
              <a:rPr lang="uk-UA" sz="3200" b="1" dirty="0" err="1"/>
              <a:t>фентаніл</a:t>
            </a:r>
            <a:r>
              <a:rPr lang="uk-UA" sz="3200" b="1" dirty="0"/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227306" y="5042118"/>
            <a:ext cx="119646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За сучасними уявленнями, дія </a:t>
            </a:r>
            <a:r>
              <a:rPr lang="uk-UA" sz="2800" dirty="0" err="1"/>
              <a:t>опіатів</a:t>
            </a:r>
            <a:r>
              <a:rPr lang="uk-UA" sz="2800" dirty="0"/>
              <a:t> відбувається через стимуляцію </a:t>
            </a:r>
            <a:r>
              <a:rPr lang="uk-UA" sz="2800" b="1" dirty="0" smtClean="0"/>
              <a:t>ЕНДОРФІНІВ</a:t>
            </a:r>
            <a:r>
              <a:rPr lang="uk-UA" sz="2800" dirty="0" smtClean="0"/>
              <a:t> (</a:t>
            </a:r>
            <a:r>
              <a:rPr lang="uk-UA" sz="2800" dirty="0" err="1" smtClean="0"/>
              <a:t>опіатної</a:t>
            </a:r>
            <a:r>
              <a:rPr lang="uk-UA" sz="2800" dirty="0" smtClean="0"/>
              <a:t> </a:t>
            </a:r>
            <a:r>
              <a:rPr lang="uk-UA" sz="2800" dirty="0"/>
              <a:t>системи головного мозку), які повністю або частково </a:t>
            </a:r>
            <a:r>
              <a:rPr lang="uk-UA" sz="2800" dirty="0" smtClean="0"/>
              <a:t>блокують синапси</a:t>
            </a:r>
            <a:r>
              <a:rPr lang="uk-UA" sz="2800" dirty="0"/>
              <a:t>, що передають інформацію від больових рецепторів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547" y="1903415"/>
            <a:ext cx="6015582" cy="3138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06" y="2219102"/>
            <a:ext cx="5259094" cy="2622721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035557648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5909733_TF02923944" id="{8CDCE7FF-D966-4D61-AE2D-E5391739308F}" vid="{D183328B-A038-487D-BC51-80E93C3E3AF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70C04F-E7AC-41AB-9C6D-1B1BB88BFF7F}">
  <ds:schemaRefs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4873beb7-5857-4685-be1f-d57550cc96cc"/>
    <ds:schemaRef ds:uri="http://schemas.microsoft.com/office/2006/documentManagement/types"/>
    <ds:schemaRef ds:uri="http://purl.org/dc/elements/1.1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Вас вітає PowerPoint</Template>
  <TotalTime>130</TotalTime>
  <Words>560</Words>
  <Application>Microsoft Office PowerPoint</Application>
  <PresentationFormat>Широкий екран</PresentationFormat>
  <Paragraphs>50</Paragraphs>
  <Slides>13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Segoe UI</vt:lpstr>
      <vt:lpstr>Segoe UI Light</vt:lpstr>
      <vt:lpstr>WelcomeDoc</vt:lpstr>
      <vt:lpstr>НЕГАТИВНИЙ ВПЛИВ НАРКОТИКІВ НА ЗДОРОВ’Я ЛЮДИНИ</vt:lpstr>
      <vt:lpstr>Психоактивні речовини (ПАР) – речовини, що викликають звикання та (або) залежність за умов систематичного вживання їх людиною, внаслідок чого змінюється її поведінка</vt:lpstr>
      <vt:lpstr>Вживання психоактивних речовин веде до таких негативних проявів поведінки людини, як  тютюнокуріння, алкоголізм, токсикоманія, наркоманія</vt:lpstr>
      <vt:lpstr>Наркотики – хімічні речовини рослинного або синтетичного походження, що спричиняють зміну психічного стану людини, систематичне вживання яких формує залежність від них</vt:lpstr>
      <vt:lpstr>Наркотичні речовини – це психоактивні сполуки, що: </vt:lpstr>
      <vt:lpstr>Основними шляхами вживання наркотичних речовин є: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Дати відповідь на питання: Людство дізналося  про психоактивні речовини дуже давно. Майже в усіх відомих цивілізаціях можна знайти згадки про вживання наркотичних речовин. Однак з проблемою наркотичної залежності люди зіткнулися лише у першій половині XVIII ст. Тоді ця проблема перетворилася на першу та другу опіумні війни. Що таке опіум? Чому ці війни назвали опіумними?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НЕГАТИВНИЙ ВПЛИВ НАРКОТИКІВ НА ЗДОРОВ’Я ЛЮДИНИ</dc:title>
  <dc:creator>Закликовська А.В.</dc:creator>
  <cp:keywords/>
  <cp:lastModifiedBy>Закликовська А.В.</cp:lastModifiedBy>
  <cp:revision>33</cp:revision>
  <dcterms:created xsi:type="dcterms:W3CDTF">2020-11-22T13:38:52Z</dcterms:created>
  <dcterms:modified xsi:type="dcterms:W3CDTF">2021-08-23T14:39:39Z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