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7" r:id="rId4"/>
    <p:sldId id="260" r:id="rId5"/>
    <p:sldId id="261" r:id="rId6"/>
    <p:sldId id="259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16859E7-7D35-4D9F-97A5-18E3498C4E1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74BE609-BC74-4D78-97CD-5DBDE5CDD5D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2924945"/>
            <a:ext cx="8458200" cy="315084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err="1" smtClean="0">
                <a:solidFill>
                  <a:srgbClr val="C00000"/>
                </a:solidFill>
              </a:rPr>
              <a:t>Міждисциплінарні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зв’язки</a:t>
            </a:r>
            <a:r>
              <a:rPr lang="ru-RU" sz="6000" b="1" dirty="0" smtClean="0">
                <a:solidFill>
                  <a:srgbClr val="C00000"/>
                </a:solidFill>
              </a:rPr>
              <a:t> </a:t>
            </a:r>
            <a:r>
              <a:rPr lang="ru-RU" sz="6000" b="1" dirty="0" err="1" smtClean="0">
                <a:solidFill>
                  <a:srgbClr val="C00000"/>
                </a:solidFill>
              </a:rPr>
              <a:t>біології</a:t>
            </a:r>
            <a:r>
              <a:rPr lang="ru-RU" sz="6000" b="1" dirty="0" smtClean="0">
                <a:solidFill>
                  <a:srgbClr val="C00000"/>
                </a:solidFill>
              </a:rPr>
              <a:t/>
            </a:r>
            <a:br>
              <a:rPr lang="ru-RU" sz="6000" b="1" dirty="0" smtClean="0">
                <a:solidFill>
                  <a:srgbClr val="C00000"/>
                </a:solidFill>
              </a:rPr>
            </a:br>
            <a:r>
              <a:rPr lang="ru-RU" sz="6000" b="1" dirty="0" smtClean="0">
                <a:solidFill>
                  <a:srgbClr val="C00000"/>
                </a:solidFill>
              </a:rPr>
              <a:t> та </a:t>
            </a:r>
            <a:r>
              <a:rPr lang="ru-RU" sz="6000" b="1" dirty="0" err="1" smtClean="0">
                <a:solidFill>
                  <a:srgbClr val="C00000"/>
                </a:solidFill>
              </a:rPr>
              <a:t>екології</a:t>
            </a:r>
            <a:r>
              <a:rPr lang="ru-RU" sz="6000" b="1" dirty="0" smtClean="0">
                <a:solidFill>
                  <a:srgbClr val="C00000"/>
                </a:solidFill>
              </a:rPr>
              <a:t>. 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75543"/>
            <a:ext cx="26860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20859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25016"/>
            <a:ext cx="210502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76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ОСНОВНІ ВЛАСТИВОСТІ ЖИВОГО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ОБМІН РЕЧОВИН ТА ЕНЕРГІЇ</a:t>
            </a:r>
          </a:p>
          <a:p>
            <a:pPr marL="0" indent="0">
              <a:buNone/>
            </a:pPr>
            <a:r>
              <a:rPr lang="uk-UA" dirty="0" smtClean="0"/>
              <a:t>ДИХАННЯ</a:t>
            </a:r>
          </a:p>
          <a:p>
            <a:pPr marL="0" indent="0">
              <a:buNone/>
            </a:pPr>
            <a:r>
              <a:rPr lang="uk-UA" dirty="0" smtClean="0"/>
              <a:t>ЖИВЛЕННЯ</a:t>
            </a:r>
            <a:endParaRPr lang="ru-RU" dirty="0" smtClean="0"/>
          </a:p>
          <a:p>
            <a:pPr marL="0" indent="0">
              <a:buNone/>
            </a:pPr>
            <a:r>
              <a:rPr lang="uk-UA" dirty="0" smtClean="0"/>
              <a:t>РОЗМНОЖЕННЯ</a:t>
            </a:r>
          </a:p>
          <a:p>
            <a:pPr marL="0" indent="0">
              <a:buNone/>
            </a:pPr>
            <a:r>
              <a:rPr lang="uk-UA" dirty="0" smtClean="0"/>
              <a:t>СПАДКОВІСТЬ</a:t>
            </a:r>
          </a:p>
          <a:p>
            <a:pPr marL="0" indent="0">
              <a:buNone/>
            </a:pPr>
            <a:r>
              <a:rPr lang="uk-UA" dirty="0" smtClean="0"/>
              <a:t>МІНЛИВІСТЬ</a:t>
            </a:r>
          </a:p>
          <a:p>
            <a:pPr marL="0" indent="0">
              <a:buNone/>
            </a:pPr>
            <a:r>
              <a:rPr lang="uk-UA" dirty="0" smtClean="0"/>
              <a:t>РІСТ І РОЗВИТОК</a:t>
            </a:r>
          </a:p>
          <a:p>
            <a:pPr marL="0" indent="0">
              <a:buNone/>
            </a:pPr>
            <a:r>
              <a:rPr lang="uk-UA" dirty="0" smtClean="0"/>
              <a:t>РУХ</a:t>
            </a:r>
          </a:p>
          <a:p>
            <a:pPr marL="0" indent="0">
              <a:buNone/>
            </a:pPr>
            <a:r>
              <a:rPr lang="uk-UA" dirty="0" smtClean="0"/>
              <a:t>ПОДРАЗЛИВІСТЬ</a:t>
            </a:r>
          </a:p>
          <a:p>
            <a:pPr marL="0" indent="0">
              <a:buNone/>
            </a:pPr>
            <a:r>
              <a:rPr lang="uk-UA" dirty="0" smtClean="0"/>
              <a:t>ХІМІЧНИЙ СКЛАД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902" y="1345004"/>
            <a:ext cx="2827015" cy="2117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713365"/>
            <a:ext cx="215901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886" y="3713365"/>
            <a:ext cx="2884032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535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pPr algn="just"/>
            <a:r>
              <a:rPr lang="vi-VN" sz="1800" b="1" dirty="0" smtClean="0"/>
              <a:t>Біоло́гія</a:t>
            </a:r>
            <a:r>
              <a:rPr lang="vi-VN" sz="1800" dirty="0" smtClean="0"/>
              <a:t> — система наук, що вивчає життя в усіх його проявах й на всіх рівнях організації живого, про живу природу, про істот, що заселяють Землю чи вже вимерли, їхні функції, розвиток особин і родів, спадковість, мінливість, взаємини, систематику, поширення на Землі; про зв'язки істот та їхні зв'язки з неживою природою. Біологія встановлює загальні закономірності, властиві життю в усіх його проявах</a:t>
            </a:r>
            <a:r>
              <a:rPr lang="vi-VN" sz="1000" dirty="0" smtClean="0"/>
              <a:t>.</a:t>
            </a: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/>
              <a:t>Термін</a:t>
            </a:r>
            <a:r>
              <a:rPr lang="ru-RU" dirty="0" smtClean="0"/>
              <a:t> «</a:t>
            </a:r>
            <a:r>
              <a:rPr lang="ru-RU" dirty="0" err="1" smtClean="0"/>
              <a:t>біологія</a:t>
            </a:r>
            <a:r>
              <a:rPr lang="ru-RU" dirty="0" smtClean="0"/>
              <a:t>» 1802 р.</a:t>
            </a:r>
          </a:p>
          <a:p>
            <a:r>
              <a:rPr lang="ru-RU" dirty="0" smtClean="0"/>
              <a:t>  Жан Батист Ламарк                  </a:t>
            </a:r>
            <a:r>
              <a:rPr lang="ru-RU" dirty="0" err="1" smtClean="0"/>
              <a:t>Тревіранус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33056"/>
            <a:ext cx="238125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75265"/>
            <a:ext cx="1800200" cy="2432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8937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243608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БІОНАУКИ,ЩО ВИВЧАЮТЬ СИСТЕМАТИЧНІ ГРУПИ ЖИВИХ ОРГАНІЗМІВ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204864"/>
            <a:ext cx="8596064" cy="3875261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СИСТЕМАТИКА                      ВІРУСОЛОГІЯ            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3533551" cy="3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80928"/>
            <a:ext cx="3087786" cy="3087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926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686800" cy="640871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МІКРОБІОЛОГІЯ                               МІКОЛОГІЯ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БОТАНІКА            ЗООЛОГІЯ           АНТРОПОЛОГІЯ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2974"/>
            <a:ext cx="3528392" cy="227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51179"/>
            <a:ext cx="4046562" cy="235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98032"/>
            <a:ext cx="230425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29042"/>
            <a:ext cx="3300165" cy="257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35322"/>
            <a:ext cx="2102345" cy="249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56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НАУКИ, ЩО ВИВЧАЮТЬ РІЗНІ РІВНІ ОРГАНІЗАЦІЇ ЖИВОГО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519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БІОХІМІЯ         ЦИТОЛОГІЯ                ГІСТОЛОГІЯ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                    АНАТОМІЯ      ЕКОЛОГІЯ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1828031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97573"/>
            <a:ext cx="1891015" cy="18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79279"/>
            <a:ext cx="22225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377" y="4517881"/>
            <a:ext cx="20574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258" y="4517881"/>
            <a:ext cx="2776201" cy="2079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3757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ЗА ПРОЦЕСАМИ ЖИТТЄДІЯЛЬНОСТІ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ФІЗІОЛОГІЯ                                    ЕМБРІОЛОГІЯ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45762"/>
            <a:ext cx="3260948" cy="351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31150"/>
            <a:ext cx="3609751" cy="2703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059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836712"/>
            <a:ext cx="8679904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0070C0"/>
                </a:solidFill>
              </a:rPr>
              <a:t>ЕКОЛОГІЯ</a:t>
            </a:r>
            <a:r>
              <a:rPr lang="uk-UA" dirty="0"/>
              <a:t>- розділ біології, що вивчає закономірності взаємовідношень організмів з навколишнім середовищем, а також організацію і функціонування </a:t>
            </a:r>
            <a:r>
              <a:rPr lang="uk-UA" dirty="0" err="1"/>
              <a:t>надорганізмових</a:t>
            </a:r>
            <a:r>
              <a:rPr lang="uk-UA" dirty="0"/>
              <a:t> систем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429000"/>
            <a:ext cx="6912767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273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ЕКОЛОГІЯ ПОДІЛЯЄТЬСЯ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      ТЕОРЕТИЧНА                         ПРИКЛАДНА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Выгнутая вправо стрелка 3"/>
          <p:cNvSpPr/>
          <p:nvPr/>
        </p:nvSpPr>
        <p:spPr>
          <a:xfrm>
            <a:off x="6084168" y="1124744"/>
            <a:ext cx="1008112" cy="43204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1691680" y="1124744"/>
            <a:ext cx="792088" cy="5040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3159794" cy="315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557442"/>
            <a:ext cx="3073499" cy="3142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703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ЗА ПРЕДМЕТОМ ДОСЛІДЖЕНЬ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АУТЕКОЛОГІЯ                                    СИНЕКОЛОГІЯ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                                ДЕМЕКОЛОГІЯ</a:t>
            </a:r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2714625" cy="26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74517"/>
            <a:ext cx="3044806" cy="224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673060"/>
            <a:ext cx="2482668" cy="282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412776"/>
            <a:ext cx="2242706" cy="167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4038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2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00B05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146</TotalTime>
  <Words>173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Міждисциплінарні зв’язки біології  та екології. </vt:lpstr>
      <vt:lpstr>Біоло́гія — система наук, що вивчає життя в усіх його проявах й на всіх рівнях організації живого, про живу природу, про істот, що заселяють Землю чи вже вимерли, їхні функції, розвиток особин і родів, спадковість, мінливість, взаємини, систематику, поширення на Землі; про зв'язки істот та їхні зв'язки з неживою природою. Біологія встановлює загальні закономірності, властиві життю в усіх його проявах.</vt:lpstr>
      <vt:lpstr>БІОНАУКИ,ЩО ВИВЧАЮТЬ СИСТЕМАТИЧНІ ГРУПИ ЖИВИХ ОРГАНІЗМІВ</vt:lpstr>
      <vt:lpstr>Презентация PowerPoint</vt:lpstr>
      <vt:lpstr>НАУКИ, ЩО ВИВЧАЮТЬ РІЗНІ РІВНІ ОРГАНІЗАЦІЇ ЖИВОГО</vt:lpstr>
      <vt:lpstr>ЗА ПРОЦЕСАМИ ЖИТТЄДІЯЛЬНОСТІ</vt:lpstr>
      <vt:lpstr>ЕКОЛОГІЯ- розділ біології, що вивчає закономірності взаємовідношень організмів з навколишнім середовищем, а також організацію і функціонування надорганізмових систем</vt:lpstr>
      <vt:lpstr>ЕКОЛОГІЯ ПОДІЛЯЄТЬСЯ </vt:lpstr>
      <vt:lpstr>ЗА ПРЕДМЕТОМ ДОСЛІДЖЕНЬ</vt:lpstr>
      <vt:lpstr>ОСНОВНІ ВЛАСТИВОСТІ ЖИВОГО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Міждисциплінарні зв’язки біології  та екології.</dc:title>
  <dc:creator>Закликовська А.В.</dc:creator>
  <cp:lastModifiedBy>Закликовська А.В.</cp:lastModifiedBy>
  <cp:revision>8</cp:revision>
  <dcterms:created xsi:type="dcterms:W3CDTF">2018-09-03T15:33:36Z</dcterms:created>
  <dcterms:modified xsi:type="dcterms:W3CDTF">2018-09-03T18:00:05Z</dcterms:modified>
</cp:coreProperties>
</file>